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84" r:id="rId2"/>
    <p:sldId id="390" r:id="rId3"/>
    <p:sldId id="428" r:id="rId4"/>
    <p:sldId id="430" r:id="rId5"/>
    <p:sldId id="439" r:id="rId6"/>
    <p:sldId id="431" r:id="rId7"/>
    <p:sldId id="434" r:id="rId8"/>
    <p:sldId id="440" r:id="rId9"/>
    <p:sldId id="436" r:id="rId10"/>
    <p:sldId id="441" r:id="rId11"/>
    <p:sldId id="437" r:id="rId12"/>
    <p:sldId id="442" r:id="rId13"/>
    <p:sldId id="438" r:id="rId14"/>
    <p:sldId id="399" r:id="rId15"/>
    <p:sldId id="3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28FF73-0EAF-3044-8854-E9583C4BB3EA}" v="60" dt="2020-12-13T06:55:57.3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73" autoAdjust="0"/>
    <p:restoredTop sz="96260" autoAdjust="0"/>
  </p:normalViewPr>
  <p:slideViewPr>
    <p:cSldViewPr snapToGrid="0">
      <p:cViewPr varScale="1">
        <p:scale>
          <a:sx n="150" d="100"/>
          <a:sy n="150" d="100"/>
        </p:scale>
        <p:origin x="7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lgat Manglayev" userId="21ac6300-3a7b-40a8-8db6-30b3b460c09e" providerId="ADAL" clId="{C08FC353-7DBA-E444-A2A8-06B0CA891710}"/>
    <pc:docChg chg="undo custSel mod addSld delSld modSld sldOrd">
      <pc:chgData name="Talgat Manglayev" userId="21ac6300-3a7b-40a8-8db6-30b3b460c09e" providerId="ADAL" clId="{C08FC353-7DBA-E444-A2A8-06B0CA891710}" dt="2020-08-30T10:45:48.885" v="1714" actId="1076"/>
      <pc:docMkLst>
        <pc:docMk/>
      </pc:docMkLst>
      <pc:sldChg chg="addSp delSp modSp mod">
        <pc:chgData name="Talgat Manglayev" userId="21ac6300-3a7b-40a8-8db6-30b3b460c09e" providerId="ADAL" clId="{C08FC353-7DBA-E444-A2A8-06B0CA891710}" dt="2020-08-20T00:55:00.245" v="404" actId="478"/>
        <pc:sldMkLst>
          <pc:docMk/>
          <pc:sldMk cId="3185002490" sldId="384"/>
        </pc:sldMkLst>
        <pc:spChg chg="mod">
          <ac:chgData name="Talgat Manglayev" userId="21ac6300-3a7b-40a8-8db6-30b3b460c09e" providerId="ADAL" clId="{C08FC353-7DBA-E444-A2A8-06B0CA891710}" dt="2020-08-20T00:40:46.315" v="56" actId="207"/>
          <ac:spMkLst>
            <pc:docMk/>
            <pc:sldMk cId="3185002490" sldId="384"/>
            <ac:spMk id="2" creationId="{2202B59B-87DC-480E-B098-471AFA663934}"/>
          </ac:spMkLst>
        </pc:spChg>
        <pc:spChg chg="add mod">
          <ac:chgData name="Talgat Manglayev" userId="21ac6300-3a7b-40a8-8db6-30b3b460c09e" providerId="ADAL" clId="{C08FC353-7DBA-E444-A2A8-06B0CA891710}" dt="2020-08-20T00:40:49.933" v="57" actId="207"/>
          <ac:spMkLst>
            <pc:docMk/>
            <pc:sldMk cId="3185002490" sldId="384"/>
            <ac:spMk id="3" creationId="{3916A05D-6944-7845-AF27-59BE22AA223D}"/>
          </ac:spMkLst>
        </pc:spChg>
        <pc:spChg chg="add mod">
          <ac:chgData name="Talgat Manglayev" userId="21ac6300-3a7b-40a8-8db6-30b3b460c09e" providerId="ADAL" clId="{C08FC353-7DBA-E444-A2A8-06B0CA891710}" dt="2020-08-20T00:51:55.405" v="321" actId="20577"/>
          <ac:spMkLst>
            <pc:docMk/>
            <pc:sldMk cId="3185002490" sldId="384"/>
            <ac:spMk id="5" creationId="{9F89D403-B006-0349-80E1-426903999A36}"/>
          </ac:spMkLst>
        </pc:spChg>
        <pc:spChg chg="add del mod">
          <ac:chgData name="Talgat Manglayev" userId="21ac6300-3a7b-40a8-8db6-30b3b460c09e" providerId="ADAL" clId="{C08FC353-7DBA-E444-A2A8-06B0CA891710}" dt="2020-08-20T00:55:00.245" v="404" actId="478"/>
          <ac:spMkLst>
            <pc:docMk/>
            <pc:sldMk cId="3185002490" sldId="384"/>
            <ac:spMk id="7" creationId="{DB7D0430-C8E6-984D-970E-6621FB10AEEC}"/>
          </ac:spMkLst>
        </pc:spChg>
        <pc:picChg chg="mod">
          <ac:chgData name="Talgat Manglayev" userId="21ac6300-3a7b-40a8-8db6-30b3b460c09e" providerId="ADAL" clId="{C08FC353-7DBA-E444-A2A8-06B0CA891710}" dt="2020-08-20T00:39:53.732" v="23" actId="14100"/>
          <ac:picMkLst>
            <pc:docMk/>
            <pc:sldMk cId="3185002490" sldId="384"/>
            <ac:picMk id="6" creationId="{19B973CF-615B-4FA6-BB76-A3469FB9C94F}"/>
          </ac:picMkLst>
        </pc:picChg>
      </pc:sldChg>
      <pc:sldChg chg="addSp delSp modSp mod">
        <pc:chgData name="Talgat Manglayev" userId="21ac6300-3a7b-40a8-8db6-30b3b460c09e" providerId="ADAL" clId="{C08FC353-7DBA-E444-A2A8-06B0CA891710}" dt="2020-08-20T10:12:54.330" v="1639" actId="5793"/>
        <pc:sldMkLst>
          <pc:docMk/>
          <pc:sldMk cId="2896811404" sldId="390"/>
        </pc:sldMkLst>
        <pc:spChg chg="mod">
          <ac:chgData name="Talgat Manglayev" userId="21ac6300-3a7b-40a8-8db6-30b3b460c09e" providerId="ADAL" clId="{C08FC353-7DBA-E444-A2A8-06B0CA891710}" dt="2020-08-20T01:04:28.577" v="425" actId="403"/>
          <ac:spMkLst>
            <pc:docMk/>
            <pc:sldMk cId="2896811404" sldId="390"/>
            <ac:spMk id="5" creationId="{0BD0A0FC-98DB-4C67-8FB5-3D4B0A98EB01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9" creationId="{DEE10D84-93F1-404B-9FD6-47E39D76CE73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" creationId="{4FEDB024-F483-4B7F-BEA5-7BF4656CB8CB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" creationId="{5BCBE337-9E8D-4981-9AB5-ECFE5A8BF89C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" creationId="{DCA18C89-926C-4F74-8C0C-D3C8D87EE439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8" creationId="{025437B1-FD70-4F0C-9DDE-7CE50C75C201}"/>
          </ac:spMkLst>
        </pc:spChg>
        <pc:spChg chg="add mod">
          <ac:chgData name="Talgat Manglayev" userId="21ac6300-3a7b-40a8-8db6-30b3b460c09e" providerId="ADAL" clId="{C08FC353-7DBA-E444-A2A8-06B0CA891710}" dt="2020-08-20T10:12:54.330" v="1639" actId="5793"/>
          <ac:spMkLst>
            <pc:docMk/>
            <pc:sldMk cId="2896811404" sldId="390"/>
            <ac:spMk id="63" creationId="{823A289C-7ED8-704B-9F75-840FB38C3CDA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28" creationId="{5A729C98-3CC8-4E0B-83C7-0F54507CE294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29" creationId="{75B13973-3D6E-4415-BA6C-B8CF5DDCB769}"/>
          </ac:spMkLst>
        </pc:spChg>
        <pc:spChg chg="del mod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30" creationId="{3981465C-4535-4126-8FEF-7BBD8178E721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31" creationId="{1D96B6AE-1F2B-4F84-A9B4-E8FDCE10CBD8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32" creationId="{5A64E597-5E60-4CDB-ABB5-F60142292D12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33" creationId="{C7672974-9AB5-4FDA-955C-D7C852594860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35" creationId="{FF6997AF-64E1-4BA5-94CC-1AF4EEBE78FA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36" creationId="{83F29938-A0E2-4F18-8754-895728FFF6A3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49" creationId="{6CF4F549-A3B3-4D1A-8549-2CAF5E4C89B7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0" creationId="{DA8AB9AC-4D71-4E87-8E21-3E9A07D80D7C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1" creationId="{EF53B4A4-B646-437C-BCC9-876E819B3EF5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2" creationId="{20067673-A9CA-4F24-923A-89AD8489C617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7" creationId="{FD9BB3F9-1893-482D-ABD1-74733B8C2D89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8" creationId="{EDB665BE-FE5D-49AE-9BF2-1BE53CE9C457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59" creationId="{5D0D4CB5-3E7F-4C8E-8400-09B45CA951E0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0" creationId="{7DA7DAA5-7563-4119-900A-5A5F28E1A78A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5" creationId="{A524509B-46A0-44FF-9DCC-7C6404AE5436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6" creationId="{47B61086-1D0A-4CE5-B94E-25E11EC74257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7" creationId="{8DCA3827-5FFF-45A1-8476-8BC9C5F575FA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8" creationId="{9287CC4A-E7CB-4FFA-95D2-72C6277F2332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69" creationId="{3689AEC6-3A69-49AF-9E27-2C17C7CE2934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0" creationId="{38B6A2B2-D064-4218-BE6D-7855EAFD43B2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1" creationId="{8D8DDC60-CE75-42E5-94CF-BD113E7DCA9D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2" creationId="{A8374165-87F2-4832-A5EF-98C2133AF384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3" creationId="{3DA4274B-F4A0-467E-9D7F-2C34E18474B9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4" creationId="{6CE0F3BB-5702-4E08-95AA-6E48187A23AD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5" creationId="{DCB40DAE-1E91-400E-AB09-119FAA64ED80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76" creationId="{16BC037F-1E15-48C9-95DB-5A5DBB38A705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77" creationId="{C1A85AE4-9C08-4B98-8A1D-C491B8C25B1B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78" creationId="{8C3B500A-146E-403F-85C7-C4D74B3886B2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79" creationId="{85A7452E-050A-4E3E-B867-84970C988438}"/>
          </ac:spMkLst>
        </pc:spChg>
        <pc:spChg chg="del">
          <ac:chgData name="Talgat Manglayev" userId="21ac6300-3a7b-40a8-8db6-30b3b460c09e" providerId="ADAL" clId="{C08FC353-7DBA-E444-A2A8-06B0CA891710}" dt="2020-08-20T01:03:42.460" v="407" actId="478"/>
          <ac:spMkLst>
            <pc:docMk/>
            <pc:sldMk cId="2896811404" sldId="390"/>
            <ac:spMk id="180" creationId="{67C9B80D-D141-48B8-85FA-684ABC65AB7F}"/>
          </ac:spMkLst>
        </pc:spChg>
        <pc:spChg chg="del">
          <ac:chgData name="Talgat Manglayev" userId="21ac6300-3a7b-40a8-8db6-30b3b460c09e" providerId="ADAL" clId="{C08FC353-7DBA-E444-A2A8-06B0CA891710}" dt="2020-08-20T01:03:22.726" v="405" actId="478"/>
          <ac:spMkLst>
            <pc:docMk/>
            <pc:sldMk cId="2896811404" sldId="390"/>
            <ac:spMk id="181" creationId="{7E58D16B-936A-4205-8BF4-0909B3BC453B}"/>
          </ac:spMkLst>
        </pc:spChg>
        <pc:grpChg chg="del">
          <ac:chgData name="Talgat Manglayev" userId="21ac6300-3a7b-40a8-8db6-30b3b460c09e" providerId="ADAL" clId="{C08FC353-7DBA-E444-A2A8-06B0CA891710}" dt="2020-08-20T01:03:22.726" v="405" actId="478"/>
          <ac:grpSpMkLst>
            <pc:docMk/>
            <pc:sldMk cId="2896811404" sldId="390"/>
            <ac:grpSpMk id="118" creationId="{6F6FB139-76CD-441B-9740-E4889BA8D1E3}"/>
          </ac:grpSpMkLst>
        </pc:grpChg>
        <pc:grpChg chg="del">
          <ac:chgData name="Talgat Manglayev" userId="21ac6300-3a7b-40a8-8db6-30b3b460c09e" providerId="ADAL" clId="{C08FC353-7DBA-E444-A2A8-06B0CA891710}" dt="2020-08-20T01:03:22.726" v="405" actId="478"/>
          <ac:grpSpMkLst>
            <pc:docMk/>
            <pc:sldMk cId="2896811404" sldId="390"/>
            <ac:grpSpMk id="145" creationId="{3108854F-6882-4119-B8DA-D70F02926DDB}"/>
          </ac:grpSpMkLst>
        </pc:grpChg>
        <pc:grpChg chg="del">
          <ac:chgData name="Talgat Manglayev" userId="21ac6300-3a7b-40a8-8db6-30b3b460c09e" providerId="ADAL" clId="{C08FC353-7DBA-E444-A2A8-06B0CA891710}" dt="2020-08-20T01:03:22.726" v="405" actId="478"/>
          <ac:grpSpMkLst>
            <pc:docMk/>
            <pc:sldMk cId="2896811404" sldId="390"/>
            <ac:grpSpMk id="153" creationId="{DF8120C8-7E5F-4B6D-A304-EF0B7561596D}"/>
          </ac:grpSpMkLst>
        </pc:grpChg>
        <pc:grpChg chg="del">
          <ac:chgData name="Talgat Manglayev" userId="21ac6300-3a7b-40a8-8db6-30b3b460c09e" providerId="ADAL" clId="{C08FC353-7DBA-E444-A2A8-06B0CA891710}" dt="2020-08-20T01:03:22.726" v="405" actId="478"/>
          <ac:grpSpMkLst>
            <pc:docMk/>
            <pc:sldMk cId="2896811404" sldId="390"/>
            <ac:grpSpMk id="161" creationId="{ADAA213F-D52A-44CD-B36C-9DF3F72C740E}"/>
          </ac:grpSpMkLst>
        </pc:grpChg>
        <pc:picChg chg="mod">
          <ac:chgData name="Talgat Manglayev" userId="21ac6300-3a7b-40a8-8db6-30b3b460c09e" providerId="ADAL" clId="{C08FC353-7DBA-E444-A2A8-06B0CA891710}" dt="2020-08-20T01:03:56.004" v="409" actId="1076"/>
          <ac:picMkLst>
            <pc:docMk/>
            <pc:sldMk cId="2896811404" sldId="390"/>
            <ac:picMk id="6" creationId="{C653CB31-F55F-4584-AA4F-5EE95846E44B}"/>
          </ac:picMkLst>
        </pc:picChg>
        <pc:picChg chg="del">
          <ac:chgData name="Talgat Manglayev" userId="21ac6300-3a7b-40a8-8db6-30b3b460c09e" providerId="ADAL" clId="{C08FC353-7DBA-E444-A2A8-06B0CA891710}" dt="2020-08-20T01:03:22.726" v="405" actId="478"/>
          <ac:picMkLst>
            <pc:docMk/>
            <pc:sldMk cId="2896811404" sldId="390"/>
            <ac:picMk id="92" creationId="{393B668A-2AEF-4EA5-8084-BDF7586D7B7A}"/>
          </ac:picMkLst>
        </pc:picChg>
        <pc:picChg chg="del">
          <ac:chgData name="Talgat Manglayev" userId="21ac6300-3a7b-40a8-8db6-30b3b460c09e" providerId="ADAL" clId="{C08FC353-7DBA-E444-A2A8-06B0CA891710}" dt="2020-08-20T01:03:22.726" v="405" actId="478"/>
          <ac:picMkLst>
            <pc:docMk/>
            <pc:sldMk cId="2896811404" sldId="390"/>
            <ac:picMk id="93" creationId="{0C68FA8E-3922-407E-935F-1040549D6EAE}"/>
          </ac:picMkLst>
        </pc:picChg>
        <pc:picChg chg="del">
          <ac:chgData name="Talgat Manglayev" userId="21ac6300-3a7b-40a8-8db6-30b3b460c09e" providerId="ADAL" clId="{C08FC353-7DBA-E444-A2A8-06B0CA891710}" dt="2020-08-20T01:03:22.726" v="405" actId="478"/>
          <ac:picMkLst>
            <pc:docMk/>
            <pc:sldMk cId="2896811404" sldId="390"/>
            <ac:picMk id="94" creationId="{FCEEFE97-02DF-4520-AC82-ACF45E4D2EBD}"/>
          </ac:picMkLst>
        </pc:picChg>
        <pc:picChg chg="del">
          <ac:chgData name="Talgat Manglayev" userId="21ac6300-3a7b-40a8-8db6-30b3b460c09e" providerId="ADAL" clId="{C08FC353-7DBA-E444-A2A8-06B0CA891710}" dt="2020-08-20T01:03:22.726" v="405" actId="478"/>
          <ac:picMkLst>
            <pc:docMk/>
            <pc:sldMk cId="2896811404" sldId="390"/>
            <ac:picMk id="95" creationId="{A0599AD8-FF5E-402E-8E6E-A66C17C643C6}"/>
          </ac:picMkLst>
        </pc:picChg>
        <pc:picChg chg="del">
          <ac:chgData name="Talgat Manglayev" userId="21ac6300-3a7b-40a8-8db6-30b3b460c09e" providerId="ADAL" clId="{C08FC353-7DBA-E444-A2A8-06B0CA891710}" dt="2020-08-20T01:03:22.726" v="405" actId="478"/>
          <ac:picMkLst>
            <pc:docMk/>
            <pc:sldMk cId="2896811404" sldId="390"/>
            <ac:picMk id="183" creationId="{3D41584E-4401-4560-9CDC-40AA4297BEC4}"/>
          </ac:picMkLst>
        </pc:picChg>
      </pc:sldChg>
      <pc:sldChg chg="modSp add del mod">
        <pc:chgData name="Talgat Manglayev" userId="21ac6300-3a7b-40a8-8db6-30b3b460c09e" providerId="ADAL" clId="{C08FC353-7DBA-E444-A2A8-06B0CA891710}" dt="2020-08-20T01:05:58.539" v="463" actId="2696"/>
        <pc:sldMkLst>
          <pc:docMk/>
          <pc:sldMk cId="137676489" sldId="391"/>
        </pc:sldMkLst>
        <pc:spChg chg="mod">
          <ac:chgData name="Talgat Manglayev" userId="21ac6300-3a7b-40a8-8db6-30b3b460c09e" providerId="ADAL" clId="{C08FC353-7DBA-E444-A2A8-06B0CA891710}" dt="2020-08-20T01:05:49.419" v="461" actId="1076"/>
          <ac:spMkLst>
            <pc:docMk/>
            <pc:sldMk cId="137676489" sldId="391"/>
            <ac:spMk id="2" creationId="{88B50ADF-332C-274A-9B77-378CE393C9AB}"/>
          </ac:spMkLst>
        </pc:spChg>
      </pc:sldChg>
      <pc:sldChg chg="addSp delSp modSp add mod setBg">
        <pc:chgData name="Talgat Manglayev" userId="21ac6300-3a7b-40a8-8db6-30b3b460c09e" providerId="ADAL" clId="{C08FC353-7DBA-E444-A2A8-06B0CA891710}" dt="2020-08-20T07:22:50.444" v="1621" actId="1076"/>
        <pc:sldMkLst>
          <pc:docMk/>
          <pc:sldMk cId="19406267" sldId="392"/>
        </pc:sldMkLst>
        <pc:spChg chg="add mod">
          <ac:chgData name="Talgat Manglayev" userId="21ac6300-3a7b-40a8-8db6-30b3b460c09e" providerId="ADAL" clId="{C08FC353-7DBA-E444-A2A8-06B0CA891710}" dt="2020-08-20T07:22:50.444" v="1621" actId="1076"/>
          <ac:spMkLst>
            <pc:docMk/>
            <pc:sldMk cId="19406267" sldId="392"/>
            <ac:spMk id="4" creationId="{EE0AE526-CC25-E347-AD70-078F59BD1B9F}"/>
          </ac:spMkLst>
        </pc:spChg>
        <pc:spChg chg="mod">
          <ac:chgData name="Talgat Manglayev" userId="21ac6300-3a7b-40a8-8db6-30b3b460c09e" providerId="ADAL" clId="{C08FC353-7DBA-E444-A2A8-06B0CA891710}" dt="2020-08-20T01:07:41.665" v="520" actId="26606"/>
          <ac:spMkLst>
            <pc:docMk/>
            <pc:sldMk cId="19406267" sldId="392"/>
            <ac:spMk id="5" creationId="{0BD0A0FC-98DB-4C67-8FB5-3D4B0A98EB01}"/>
          </ac:spMkLst>
        </pc:spChg>
        <pc:spChg chg="del mod">
          <ac:chgData name="Talgat Manglayev" userId="21ac6300-3a7b-40a8-8db6-30b3b460c09e" providerId="ADAL" clId="{C08FC353-7DBA-E444-A2A8-06B0CA891710}" dt="2020-08-20T01:07:21.084" v="514" actId="478"/>
          <ac:spMkLst>
            <pc:docMk/>
            <pc:sldMk cId="19406267" sldId="392"/>
            <ac:spMk id="63" creationId="{823A289C-7ED8-704B-9F75-840FB38C3CDA}"/>
          </ac:spMkLst>
        </pc:spChg>
        <pc:picChg chg="add mod">
          <ac:chgData name="Talgat Manglayev" userId="21ac6300-3a7b-40a8-8db6-30b3b460c09e" providerId="ADAL" clId="{C08FC353-7DBA-E444-A2A8-06B0CA891710}" dt="2020-08-20T01:08:33.651" v="531" actId="1037"/>
          <ac:picMkLst>
            <pc:docMk/>
            <pc:sldMk cId="19406267" sldId="392"/>
            <ac:picMk id="3" creationId="{F4594F23-021B-7C47-9DFC-97402A0227D8}"/>
          </ac:picMkLst>
        </pc:picChg>
        <pc:picChg chg="ord">
          <ac:chgData name="Talgat Manglayev" userId="21ac6300-3a7b-40a8-8db6-30b3b460c09e" providerId="ADAL" clId="{C08FC353-7DBA-E444-A2A8-06B0CA891710}" dt="2020-08-20T01:07:41.665" v="520" actId="26606"/>
          <ac:picMkLst>
            <pc:docMk/>
            <pc:sldMk cId="19406267" sldId="392"/>
            <ac:picMk id="6" creationId="{C653CB31-F55F-4584-AA4F-5EE95846E44B}"/>
          </ac:picMkLst>
        </pc:picChg>
      </pc:sldChg>
      <pc:sldChg chg="addSp delSp modSp add mod">
        <pc:chgData name="Talgat Manglayev" userId="21ac6300-3a7b-40a8-8db6-30b3b460c09e" providerId="ADAL" clId="{C08FC353-7DBA-E444-A2A8-06B0CA891710}" dt="2020-08-20T02:56:34.200" v="706"/>
        <pc:sldMkLst>
          <pc:docMk/>
          <pc:sldMk cId="2526590918" sldId="393"/>
        </pc:sldMkLst>
        <pc:spChg chg="mod">
          <ac:chgData name="Talgat Manglayev" userId="21ac6300-3a7b-40a8-8db6-30b3b460c09e" providerId="ADAL" clId="{C08FC353-7DBA-E444-A2A8-06B0CA891710}" dt="2020-08-20T02:33:51.565" v="641" actId="1076"/>
          <ac:spMkLst>
            <pc:docMk/>
            <pc:sldMk cId="2526590918" sldId="393"/>
            <ac:spMk id="4" creationId="{EE0AE526-CC25-E347-AD70-078F59BD1B9F}"/>
          </ac:spMkLst>
        </pc:spChg>
        <pc:spChg chg="add mod">
          <ac:chgData name="Talgat Manglayev" userId="21ac6300-3a7b-40a8-8db6-30b3b460c09e" providerId="ADAL" clId="{C08FC353-7DBA-E444-A2A8-06B0CA891710}" dt="2020-08-20T02:56:03.968" v="704" actId="1076"/>
          <ac:spMkLst>
            <pc:docMk/>
            <pc:sldMk cId="2526590918" sldId="393"/>
            <ac:spMk id="8" creationId="{4392DF29-625B-8447-B265-AA6BA8A9078A}"/>
          </ac:spMkLst>
        </pc:spChg>
        <pc:spChg chg="add del mod">
          <ac:chgData name="Talgat Manglayev" userId="21ac6300-3a7b-40a8-8db6-30b3b460c09e" providerId="ADAL" clId="{C08FC353-7DBA-E444-A2A8-06B0CA891710}" dt="2020-08-20T02:37:56.526" v="681"/>
          <ac:spMkLst>
            <pc:docMk/>
            <pc:sldMk cId="2526590918" sldId="393"/>
            <ac:spMk id="9" creationId="{44365D19-860A-3C4D-8048-E1E96A0D8DFE}"/>
          </ac:spMkLst>
        </pc:spChg>
        <pc:spChg chg="add mod">
          <ac:chgData name="Talgat Manglayev" userId="21ac6300-3a7b-40a8-8db6-30b3b460c09e" providerId="ADAL" clId="{C08FC353-7DBA-E444-A2A8-06B0CA891710}" dt="2020-08-20T02:56:03.968" v="704" actId="1076"/>
          <ac:spMkLst>
            <pc:docMk/>
            <pc:sldMk cId="2526590918" sldId="393"/>
            <ac:spMk id="10" creationId="{2B53A5D2-6E04-7044-B324-415D7A3A29E6}"/>
          </ac:spMkLst>
        </pc:spChg>
        <pc:spChg chg="add del mod">
          <ac:chgData name="Talgat Manglayev" userId="21ac6300-3a7b-40a8-8db6-30b3b460c09e" providerId="ADAL" clId="{C08FC353-7DBA-E444-A2A8-06B0CA891710}" dt="2020-08-20T02:38:18.362" v="687"/>
          <ac:spMkLst>
            <pc:docMk/>
            <pc:sldMk cId="2526590918" sldId="393"/>
            <ac:spMk id="11" creationId="{DF0360EB-C2C7-E54F-A877-1D2072D79E0B}"/>
          </ac:spMkLst>
        </pc:spChg>
        <pc:spChg chg="add del mod">
          <ac:chgData name="Talgat Manglayev" userId="21ac6300-3a7b-40a8-8db6-30b3b460c09e" providerId="ADAL" clId="{C08FC353-7DBA-E444-A2A8-06B0CA891710}" dt="2020-08-20T02:56:34.200" v="706"/>
          <ac:spMkLst>
            <pc:docMk/>
            <pc:sldMk cId="2526590918" sldId="393"/>
            <ac:spMk id="12" creationId="{FB42A38D-4960-7D48-8EA9-8E1453B9B894}"/>
          </ac:spMkLst>
        </pc:spChg>
        <pc:picChg chg="del">
          <ac:chgData name="Talgat Manglayev" userId="21ac6300-3a7b-40a8-8db6-30b3b460c09e" providerId="ADAL" clId="{C08FC353-7DBA-E444-A2A8-06B0CA891710}" dt="2020-08-20T02:32:10.226" v="611" actId="478"/>
          <ac:picMkLst>
            <pc:docMk/>
            <pc:sldMk cId="2526590918" sldId="393"/>
            <ac:picMk id="3" creationId="{F4594F23-021B-7C47-9DFC-97402A0227D8}"/>
          </ac:picMkLst>
        </pc:picChg>
        <pc:picChg chg="add mod">
          <ac:chgData name="Talgat Manglayev" userId="21ac6300-3a7b-40a8-8db6-30b3b460c09e" providerId="ADAL" clId="{C08FC353-7DBA-E444-A2A8-06B0CA891710}" dt="2020-08-20T02:56:03.968" v="704" actId="1076"/>
          <ac:picMkLst>
            <pc:docMk/>
            <pc:sldMk cId="2526590918" sldId="393"/>
            <ac:picMk id="7" creationId="{54C4893F-8016-2445-9BF4-97DFF53CFFC6}"/>
          </ac:picMkLst>
        </pc:picChg>
      </pc:sldChg>
      <pc:sldChg chg="add del">
        <pc:chgData name="Talgat Manglayev" userId="21ac6300-3a7b-40a8-8db6-30b3b460c09e" providerId="ADAL" clId="{C08FC353-7DBA-E444-A2A8-06B0CA891710}" dt="2020-08-20T01:12:12.146" v="609"/>
        <pc:sldMkLst>
          <pc:docMk/>
          <pc:sldMk cId="3184944760" sldId="393"/>
        </pc:sldMkLst>
      </pc:sldChg>
      <pc:sldChg chg="addSp delSp modSp add mod">
        <pc:chgData name="Talgat Manglayev" userId="21ac6300-3a7b-40a8-8db6-30b3b460c09e" providerId="ADAL" clId="{C08FC353-7DBA-E444-A2A8-06B0CA891710}" dt="2020-08-20T07:04:07.660" v="1583" actId="1076"/>
        <pc:sldMkLst>
          <pc:docMk/>
          <pc:sldMk cId="891839891" sldId="394"/>
        </pc:sldMkLst>
        <pc:spChg chg="add del mod">
          <ac:chgData name="Talgat Manglayev" userId="21ac6300-3a7b-40a8-8db6-30b3b460c09e" providerId="ADAL" clId="{C08FC353-7DBA-E444-A2A8-06B0CA891710}" dt="2020-08-20T05:37:53.615" v="948" actId="478"/>
          <ac:spMkLst>
            <pc:docMk/>
            <pc:sldMk cId="891839891" sldId="394"/>
            <ac:spMk id="2" creationId="{22A6A9E1-5A95-8142-8541-8D4C56A97124}"/>
          </ac:spMkLst>
        </pc:spChg>
        <pc:spChg chg="add del mod">
          <ac:chgData name="Talgat Manglayev" userId="21ac6300-3a7b-40a8-8db6-30b3b460c09e" providerId="ADAL" clId="{C08FC353-7DBA-E444-A2A8-06B0CA891710}" dt="2020-08-20T05:47:57.519" v="986" actId="478"/>
          <ac:spMkLst>
            <pc:docMk/>
            <pc:sldMk cId="891839891" sldId="394"/>
            <ac:spMk id="3" creationId="{CD292BC0-3D49-0848-ABBC-50B95CFD927E}"/>
          </ac:spMkLst>
        </pc:spChg>
        <pc:spChg chg="del mod">
          <ac:chgData name="Talgat Manglayev" userId="21ac6300-3a7b-40a8-8db6-30b3b460c09e" providerId="ADAL" clId="{C08FC353-7DBA-E444-A2A8-06B0CA891710}" dt="2020-08-20T05:47:07.647" v="949" actId="478"/>
          <ac:spMkLst>
            <pc:docMk/>
            <pc:sldMk cId="891839891" sldId="394"/>
            <ac:spMk id="4" creationId="{EE0AE526-CC25-E347-AD70-078F59BD1B9F}"/>
          </ac:spMkLst>
        </pc:spChg>
        <pc:spChg chg="del mod">
          <ac:chgData name="Talgat Manglayev" userId="21ac6300-3a7b-40a8-8db6-30b3b460c09e" providerId="ADAL" clId="{C08FC353-7DBA-E444-A2A8-06B0CA891710}" dt="2020-08-20T05:37:23.061" v="945" actId="478"/>
          <ac:spMkLst>
            <pc:docMk/>
            <pc:sldMk cId="891839891" sldId="394"/>
            <ac:spMk id="8" creationId="{4392DF29-625B-8447-B265-AA6BA8A9078A}"/>
          </ac:spMkLst>
        </pc:spChg>
        <pc:spChg chg="add mod">
          <ac:chgData name="Talgat Manglayev" userId="21ac6300-3a7b-40a8-8db6-30b3b460c09e" providerId="ADAL" clId="{C08FC353-7DBA-E444-A2A8-06B0CA891710}" dt="2020-08-20T06:59:19.534" v="1561" actId="1076"/>
          <ac:spMkLst>
            <pc:docMk/>
            <pc:sldMk cId="891839891" sldId="394"/>
            <ac:spMk id="9" creationId="{244480E9-E7FF-7949-BAB0-C8C86F247E14}"/>
          </ac:spMkLst>
        </pc:spChg>
        <pc:spChg chg="del">
          <ac:chgData name="Talgat Manglayev" userId="21ac6300-3a7b-40a8-8db6-30b3b460c09e" providerId="ADAL" clId="{C08FC353-7DBA-E444-A2A8-06B0CA891710}" dt="2020-08-20T04:59:35.020" v="836" actId="478"/>
          <ac:spMkLst>
            <pc:docMk/>
            <pc:sldMk cId="891839891" sldId="394"/>
            <ac:spMk id="10" creationId="{2B53A5D2-6E04-7044-B324-415D7A3A29E6}"/>
          </ac:spMkLst>
        </pc:spChg>
        <pc:spChg chg="add del mod">
          <ac:chgData name="Talgat Manglayev" userId="21ac6300-3a7b-40a8-8db6-30b3b460c09e" providerId="ADAL" clId="{C08FC353-7DBA-E444-A2A8-06B0CA891710}" dt="2020-08-20T05:47:55.666" v="985"/>
          <ac:spMkLst>
            <pc:docMk/>
            <pc:sldMk cId="891839891" sldId="394"/>
            <ac:spMk id="11" creationId="{5D920F12-40EC-0C4D-9CA8-A8125412E6D8}"/>
          </ac:spMkLst>
        </pc:spChg>
        <pc:spChg chg="add del mod">
          <ac:chgData name="Talgat Manglayev" userId="21ac6300-3a7b-40a8-8db6-30b3b460c09e" providerId="ADAL" clId="{C08FC353-7DBA-E444-A2A8-06B0CA891710}" dt="2020-08-20T05:48:16.724" v="993"/>
          <ac:spMkLst>
            <pc:docMk/>
            <pc:sldMk cId="891839891" sldId="394"/>
            <ac:spMk id="12" creationId="{9E782E35-E171-1640-B083-113FBA3760CC}"/>
          </ac:spMkLst>
        </pc:spChg>
        <pc:spChg chg="add mod">
          <ac:chgData name="Talgat Manglayev" userId="21ac6300-3a7b-40a8-8db6-30b3b460c09e" providerId="ADAL" clId="{C08FC353-7DBA-E444-A2A8-06B0CA891710}" dt="2020-08-20T07:02:43.617" v="1564" actId="404"/>
          <ac:spMkLst>
            <pc:docMk/>
            <pc:sldMk cId="891839891" sldId="394"/>
            <ac:spMk id="13" creationId="{662176CA-A60E-FE40-AACE-14DE917F03D6}"/>
          </ac:spMkLst>
        </pc:spChg>
        <pc:spChg chg="add mod">
          <ac:chgData name="Talgat Manglayev" userId="21ac6300-3a7b-40a8-8db6-30b3b460c09e" providerId="ADAL" clId="{C08FC353-7DBA-E444-A2A8-06B0CA891710}" dt="2020-08-20T07:04:07.660" v="1583" actId="1076"/>
          <ac:spMkLst>
            <pc:docMk/>
            <pc:sldMk cId="891839891" sldId="394"/>
            <ac:spMk id="16" creationId="{1DFE39EB-30B2-8F49-B0EB-158230BABDA2}"/>
          </ac:spMkLst>
        </pc:spChg>
        <pc:picChg chg="del">
          <ac:chgData name="Talgat Manglayev" userId="21ac6300-3a7b-40a8-8db6-30b3b460c09e" providerId="ADAL" clId="{C08FC353-7DBA-E444-A2A8-06B0CA891710}" dt="2020-08-20T04:54:28.932" v="708" actId="478"/>
          <ac:picMkLst>
            <pc:docMk/>
            <pc:sldMk cId="891839891" sldId="394"/>
            <ac:picMk id="7" creationId="{54C4893F-8016-2445-9BF4-97DFF53CFFC6}"/>
          </ac:picMkLst>
        </pc:picChg>
        <pc:picChg chg="add mod">
          <ac:chgData name="Talgat Manglayev" userId="21ac6300-3a7b-40a8-8db6-30b3b460c09e" providerId="ADAL" clId="{C08FC353-7DBA-E444-A2A8-06B0CA891710}" dt="2020-08-20T07:03:28.623" v="1572" actId="1076"/>
          <ac:picMkLst>
            <pc:docMk/>
            <pc:sldMk cId="891839891" sldId="394"/>
            <ac:picMk id="15" creationId="{C5E485DA-3786-FF4C-8487-51E6F1FA074F}"/>
          </ac:picMkLst>
        </pc:picChg>
      </pc:sldChg>
      <pc:sldChg chg="modSp add mod ord">
        <pc:chgData name="Talgat Manglayev" userId="21ac6300-3a7b-40a8-8db6-30b3b460c09e" providerId="ADAL" clId="{C08FC353-7DBA-E444-A2A8-06B0CA891710}" dt="2020-08-20T05:47:49.925" v="983" actId="1076"/>
        <pc:sldMkLst>
          <pc:docMk/>
          <pc:sldMk cId="1716769081" sldId="395"/>
        </pc:sldMkLst>
        <pc:spChg chg="mod">
          <ac:chgData name="Talgat Manglayev" userId="21ac6300-3a7b-40a8-8db6-30b3b460c09e" providerId="ADAL" clId="{C08FC353-7DBA-E444-A2A8-06B0CA891710}" dt="2020-08-20T05:37:34.331" v="947" actId="207"/>
          <ac:spMkLst>
            <pc:docMk/>
            <pc:sldMk cId="1716769081" sldId="395"/>
            <ac:spMk id="2" creationId="{22A6A9E1-5A95-8142-8541-8D4C56A97124}"/>
          </ac:spMkLst>
        </pc:spChg>
        <pc:spChg chg="mod">
          <ac:chgData name="Talgat Manglayev" userId="21ac6300-3a7b-40a8-8db6-30b3b460c09e" providerId="ADAL" clId="{C08FC353-7DBA-E444-A2A8-06B0CA891710}" dt="2020-08-20T05:47:49.925" v="983" actId="1076"/>
          <ac:spMkLst>
            <pc:docMk/>
            <pc:sldMk cId="1716769081" sldId="395"/>
            <ac:spMk id="8" creationId="{4392DF29-625B-8447-B265-AA6BA8A9078A}"/>
          </ac:spMkLst>
        </pc:spChg>
      </pc:sldChg>
      <pc:sldChg chg="addSp delSp modSp add mod">
        <pc:chgData name="Talgat Manglayev" userId="21ac6300-3a7b-40a8-8db6-30b3b460c09e" providerId="ADAL" clId="{C08FC353-7DBA-E444-A2A8-06B0CA891710}" dt="2020-08-20T07:23:13.663" v="1625" actId="1076"/>
        <pc:sldMkLst>
          <pc:docMk/>
          <pc:sldMk cId="3663506110" sldId="396"/>
        </pc:sldMkLst>
        <pc:spChg chg="add mod">
          <ac:chgData name="Talgat Manglayev" userId="21ac6300-3a7b-40a8-8db6-30b3b460c09e" providerId="ADAL" clId="{C08FC353-7DBA-E444-A2A8-06B0CA891710}" dt="2020-08-20T07:23:00.807" v="1624" actId="1076"/>
          <ac:spMkLst>
            <pc:docMk/>
            <pc:sldMk cId="3663506110" sldId="396"/>
            <ac:spMk id="8" creationId="{CC9B7645-CE98-E143-B71C-F9FC00E77258}"/>
          </ac:spMkLst>
        </pc:spChg>
        <pc:spChg chg="del">
          <ac:chgData name="Talgat Manglayev" userId="21ac6300-3a7b-40a8-8db6-30b3b460c09e" providerId="ADAL" clId="{C08FC353-7DBA-E444-A2A8-06B0CA891710}" dt="2020-08-20T07:18:05.148" v="1592" actId="478"/>
          <ac:spMkLst>
            <pc:docMk/>
            <pc:sldMk cId="3663506110" sldId="396"/>
            <ac:spMk id="9" creationId="{244480E9-E7FF-7949-BAB0-C8C86F247E14}"/>
          </ac:spMkLst>
        </pc:spChg>
        <pc:spChg chg="mod">
          <ac:chgData name="Talgat Manglayev" userId="21ac6300-3a7b-40a8-8db6-30b3b460c09e" providerId="ADAL" clId="{C08FC353-7DBA-E444-A2A8-06B0CA891710}" dt="2020-08-20T07:23:13.663" v="1625" actId="1076"/>
          <ac:spMkLst>
            <pc:docMk/>
            <pc:sldMk cId="3663506110" sldId="396"/>
            <ac:spMk id="13" creationId="{662176CA-A60E-FE40-AACE-14DE917F03D6}"/>
          </ac:spMkLst>
        </pc:spChg>
        <pc:spChg chg="del mod">
          <ac:chgData name="Talgat Manglayev" userId="21ac6300-3a7b-40a8-8db6-30b3b460c09e" providerId="ADAL" clId="{C08FC353-7DBA-E444-A2A8-06B0CA891710}" dt="2020-08-20T07:22:54.845" v="1622" actId="478"/>
          <ac:spMkLst>
            <pc:docMk/>
            <pc:sldMk cId="3663506110" sldId="396"/>
            <ac:spMk id="16" creationId="{1DFE39EB-30B2-8F49-B0EB-158230BABDA2}"/>
          </ac:spMkLst>
        </pc:spChg>
        <pc:picChg chg="del">
          <ac:chgData name="Talgat Manglayev" userId="21ac6300-3a7b-40a8-8db6-30b3b460c09e" providerId="ADAL" clId="{C08FC353-7DBA-E444-A2A8-06B0CA891710}" dt="2020-08-20T07:18:22.150" v="1594" actId="478"/>
          <ac:picMkLst>
            <pc:docMk/>
            <pc:sldMk cId="3663506110" sldId="396"/>
            <ac:picMk id="15" creationId="{C5E485DA-3786-FF4C-8487-51E6F1FA074F}"/>
          </ac:picMkLst>
        </pc:picChg>
      </pc:sldChg>
      <pc:sldChg chg="add del">
        <pc:chgData name="Talgat Manglayev" userId="21ac6300-3a7b-40a8-8db6-30b3b460c09e" providerId="ADAL" clId="{C08FC353-7DBA-E444-A2A8-06B0CA891710}" dt="2020-08-20T07:09:54.870" v="1584" actId="2696"/>
        <pc:sldMkLst>
          <pc:docMk/>
          <pc:sldMk cId="4039135404" sldId="396"/>
        </pc:sldMkLst>
      </pc:sldChg>
      <pc:sldChg chg="add del">
        <pc:chgData name="Talgat Manglayev" userId="21ac6300-3a7b-40a8-8db6-30b3b460c09e" providerId="ADAL" clId="{C08FC353-7DBA-E444-A2A8-06B0CA891710}" dt="2020-08-23T07:36:43.749" v="1672" actId="2696"/>
        <pc:sldMkLst>
          <pc:docMk/>
          <pc:sldMk cId="2002370107" sldId="397"/>
        </pc:sldMkLst>
      </pc:sldChg>
      <pc:sldChg chg="addSp delSp modSp add del mod">
        <pc:chgData name="Talgat Manglayev" userId="21ac6300-3a7b-40a8-8db6-30b3b460c09e" providerId="ADAL" clId="{C08FC353-7DBA-E444-A2A8-06B0CA891710}" dt="2020-08-20T10:01:28.289" v="1638" actId="2696"/>
        <pc:sldMkLst>
          <pc:docMk/>
          <pc:sldMk cId="3321128245" sldId="397"/>
        </pc:sldMkLst>
        <pc:spChg chg="del mod">
          <ac:chgData name="Talgat Manglayev" userId="21ac6300-3a7b-40a8-8db6-30b3b460c09e" providerId="ADAL" clId="{C08FC353-7DBA-E444-A2A8-06B0CA891710}" dt="2020-08-20T10:01:25.304" v="1637" actId="478"/>
          <ac:spMkLst>
            <pc:docMk/>
            <pc:sldMk cId="3321128245" sldId="397"/>
            <ac:spMk id="2" creationId="{5AED89AA-291A-AE43-8941-F200003C0BAD}"/>
          </ac:spMkLst>
        </pc:spChg>
        <pc:spChg chg="add mod">
          <ac:chgData name="Talgat Manglayev" userId="21ac6300-3a7b-40a8-8db6-30b3b460c09e" providerId="ADAL" clId="{C08FC353-7DBA-E444-A2A8-06B0CA891710}" dt="2020-08-20T10:01:25.304" v="1637" actId="478"/>
          <ac:spMkLst>
            <pc:docMk/>
            <pc:sldMk cId="3321128245" sldId="397"/>
            <ac:spMk id="5" creationId="{8FF067B6-1BA6-ED4F-86A8-5778089F347D}"/>
          </ac:spMkLst>
        </pc:spChg>
      </pc:sldChg>
      <pc:sldChg chg="delSp modSp add mod">
        <pc:chgData name="Talgat Manglayev" userId="21ac6300-3a7b-40a8-8db6-30b3b460c09e" providerId="ADAL" clId="{C08FC353-7DBA-E444-A2A8-06B0CA891710}" dt="2020-08-23T09:12:37.653" v="1674" actId="120"/>
        <pc:sldMkLst>
          <pc:docMk/>
          <pc:sldMk cId="751243870" sldId="398"/>
        </pc:sldMkLst>
        <pc:spChg chg="mod">
          <ac:chgData name="Talgat Manglayev" userId="21ac6300-3a7b-40a8-8db6-30b3b460c09e" providerId="ADAL" clId="{C08FC353-7DBA-E444-A2A8-06B0CA891710}" dt="2020-08-23T07:36:08.916" v="1661" actId="20577"/>
          <ac:spMkLst>
            <pc:docMk/>
            <pc:sldMk cId="751243870" sldId="398"/>
            <ac:spMk id="5" creationId="{0BD0A0FC-98DB-4C67-8FB5-3D4B0A98EB01}"/>
          </ac:spMkLst>
        </pc:spChg>
        <pc:spChg chg="del">
          <ac:chgData name="Talgat Manglayev" userId="21ac6300-3a7b-40a8-8db6-30b3b460c09e" providerId="ADAL" clId="{C08FC353-7DBA-E444-A2A8-06B0CA891710}" dt="2020-08-23T07:36:37.391" v="1670" actId="478"/>
          <ac:spMkLst>
            <pc:docMk/>
            <pc:sldMk cId="751243870" sldId="398"/>
            <ac:spMk id="8" creationId="{CC9B7645-CE98-E143-B71C-F9FC00E77258}"/>
          </ac:spMkLst>
        </pc:spChg>
        <pc:spChg chg="mod">
          <ac:chgData name="Talgat Manglayev" userId="21ac6300-3a7b-40a8-8db6-30b3b460c09e" providerId="ADAL" clId="{C08FC353-7DBA-E444-A2A8-06B0CA891710}" dt="2020-08-23T09:12:37.653" v="1674" actId="120"/>
          <ac:spMkLst>
            <pc:docMk/>
            <pc:sldMk cId="751243870" sldId="398"/>
            <ac:spMk id="13" creationId="{662176CA-A60E-FE40-AACE-14DE917F03D6}"/>
          </ac:spMkLst>
        </pc:spChg>
      </pc:sldChg>
      <pc:sldChg chg="modSp del mod">
        <pc:chgData name="Talgat Manglayev" userId="21ac6300-3a7b-40a8-8db6-30b3b460c09e" providerId="ADAL" clId="{C08FC353-7DBA-E444-A2A8-06B0CA891710}" dt="2020-08-20T01:05:06.009" v="430" actId="2696"/>
        <pc:sldMkLst>
          <pc:docMk/>
          <pc:sldMk cId="1928800055" sldId="398"/>
        </pc:sldMkLst>
        <pc:spChg chg="mod">
          <ac:chgData name="Talgat Manglayev" userId="21ac6300-3a7b-40a8-8db6-30b3b460c09e" providerId="ADAL" clId="{C08FC353-7DBA-E444-A2A8-06B0CA891710}" dt="2020-08-20T00:53:57.574" v="402" actId="1076"/>
          <ac:spMkLst>
            <pc:docMk/>
            <pc:sldMk cId="1928800055" sldId="398"/>
            <ac:spMk id="5" creationId="{44059E9E-50B4-49FF-81B3-83F7904E3023}"/>
          </ac:spMkLst>
        </pc:spChg>
        <pc:spChg chg="mod">
          <ac:chgData name="Talgat Manglayev" userId="21ac6300-3a7b-40a8-8db6-30b3b460c09e" providerId="ADAL" clId="{C08FC353-7DBA-E444-A2A8-06B0CA891710}" dt="2020-08-20T00:52:35.835" v="358" actId="14100"/>
          <ac:spMkLst>
            <pc:docMk/>
            <pc:sldMk cId="1928800055" sldId="398"/>
            <ac:spMk id="11" creationId="{D764C962-F2FB-497D-9D0C-FACEDC5805CB}"/>
          </ac:spMkLst>
        </pc:spChg>
        <pc:spChg chg="mod">
          <ac:chgData name="Talgat Manglayev" userId="21ac6300-3a7b-40a8-8db6-30b3b460c09e" providerId="ADAL" clId="{C08FC353-7DBA-E444-A2A8-06B0CA891710}" dt="2020-08-20T00:53:39.601" v="400" actId="20577"/>
          <ac:spMkLst>
            <pc:docMk/>
            <pc:sldMk cId="1928800055" sldId="398"/>
            <ac:spMk id="13" creationId="{B1E28021-2B8E-4D30-80CE-9A89A277E6E3}"/>
          </ac:spMkLst>
        </pc:spChg>
      </pc:sldChg>
      <pc:sldChg chg="addSp delSp modSp add mod">
        <pc:chgData name="Talgat Manglayev" userId="21ac6300-3a7b-40a8-8db6-30b3b460c09e" providerId="ADAL" clId="{C08FC353-7DBA-E444-A2A8-06B0CA891710}" dt="2020-08-30T10:45:48.885" v="1714" actId="1076"/>
        <pc:sldMkLst>
          <pc:docMk/>
          <pc:sldMk cId="1935370237" sldId="399"/>
        </pc:sldMkLst>
        <pc:spChg chg="mod">
          <ac:chgData name="Talgat Manglayev" userId="21ac6300-3a7b-40a8-8db6-30b3b460c09e" providerId="ADAL" clId="{C08FC353-7DBA-E444-A2A8-06B0CA891710}" dt="2020-08-30T10:40:35.132" v="1704" actId="20577"/>
          <ac:spMkLst>
            <pc:docMk/>
            <pc:sldMk cId="1935370237" sldId="399"/>
            <ac:spMk id="5" creationId="{0BD0A0FC-98DB-4C67-8FB5-3D4B0A98EB01}"/>
          </ac:spMkLst>
        </pc:spChg>
        <pc:spChg chg="add mod">
          <ac:chgData name="Talgat Manglayev" userId="21ac6300-3a7b-40a8-8db6-30b3b460c09e" providerId="ADAL" clId="{C08FC353-7DBA-E444-A2A8-06B0CA891710}" dt="2020-08-30T10:45:48.885" v="1714" actId="1076"/>
          <ac:spMkLst>
            <pc:docMk/>
            <pc:sldMk cId="1935370237" sldId="399"/>
            <ac:spMk id="7" creationId="{1C577251-2342-2549-8109-866F1E8CD5E2}"/>
          </ac:spMkLst>
        </pc:spChg>
        <pc:spChg chg="del">
          <ac:chgData name="Talgat Manglayev" userId="21ac6300-3a7b-40a8-8db6-30b3b460c09e" providerId="ADAL" clId="{C08FC353-7DBA-E444-A2A8-06B0CA891710}" dt="2020-08-30T10:44:15.770" v="1705" actId="478"/>
          <ac:spMkLst>
            <pc:docMk/>
            <pc:sldMk cId="1935370237" sldId="399"/>
            <ac:spMk id="13" creationId="{662176CA-A60E-FE40-AACE-14DE917F03D6}"/>
          </ac:spMkLst>
        </pc:spChg>
        <pc:picChg chg="add mod">
          <ac:chgData name="Talgat Manglayev" userId="21ac6300-3a7b-40a8-8db6-30b3b460c09e" providerId="ADAL" clId="{C08FC353-7DBA-E444-A2A8-06B0CA891710}" dt="2020-08-30T10:44:56.762" v="1712" actId="14100"/>
          <ac:picMkLst>
            <pc:docMk/>
            <pc:sldMk cId="1935370237" sldId="399"/>
            <ac:picMk id="3" creationId="{13C4C9E2-8C28-4E45-87B4-0134C3269E83}"/>
          </ac:picMkLst>
        </pc:picChg>
      </pc:sldChg>
    </pc:docChg>
  </pc:docChgLst>
  <pc:docChgLst>
    <pc:chgData name="Talgat Manglayev" userId="21ac6300-3a7b-40a8-8db6-30b3b460c09e" providerId="ADAL" clId="{7B230419-4354-B64A-B645-0AE4EFBC89AF}"/>
    <pc:docChg chg="undo custSel addSld delSld modSld sldOrd">
      <pc:chgData name="Talgat Manglayev" userId="21ac6300-3a7b-40a8-8db6-30b3b460c09e" providerId="ADAL" clId="{7B230419-4354-B64A-B645-0AE4EFBC89AF}" dt="2020-10-18T21:06:09.461" v="2759" actId="1076"/>
      <pc:docMkLst>
        <pc:docMk/>
      </pc:docMkLst>
      <pc:sldChg chg="modSp mod">
        <pc:chgData name="Talgat Manglayev" userId="21ac6300-3a7b-40a8-8db6-30b3b460c09e" providerId="ADAL" clId="{7B230419-4354-B64A-B645-0AE4EFBC89AF}" dt="2020-10-13T09:40:21.899" v="63" actId="20577"/>
        <pc:sldMkLst>
          <pc:docMk/>
          <pc:sldMk cId="3185002490" sldId="384"/>
        </pc:sldMkLst>
        <pc:spChg chg="mod">
          <ac:chgData name="Talgat Manglayev" userId="21ac6300-3a7b-40a8-8db6-30b3b460c09e" providerId="ADAL" clId="{7B230419-4354-B64A-B645-0AE4EFBC89AF}" dt="2020-10-13T07:41:25.444" v="41" actId="20577"/>
          <ac:spMkLst>
            <pc:docMk/>
            <pc:sldMk cId="3185002490" sldId="384"/>
            <ac:spMk id="3" creationId="{3916A05D-6944-7845-AF27-59BE22AA223D}"/>
          </ac:spMkLst>
        </pc:spChg>
        <pc:spChg chg="mod">
          <ac:chgData name="Talgat Manglayev" userId="21ac6300-3a7b-40a8-8db6-30b3b460c09e" providerId="ADAL" clId="{7B230419-4354-B64A-B645-0AE4EFBC89AF}" dt="2020-10-13T09:40:21.899" v="63" actId="20577"/>
          <ac:spMkLst>
            <pc:docMk/>
            <pc:sldMk cId="3185002490" sldId="384"/>
            <ac:spMk id="5" creationId="{9F89D403-B006-0349-80E1-426903999A36}"/>
          </ac:spMkLst>
        </pc:spChg>
        <pc:picChg chg="mod">
          <ac:chgData name="Talgat Manglayev" userId="21ac6300-3a7b-40a8-8db6-30b3b460c09e" providerId="ADAL" clId="{7B230419-4354-B64A-B645-0AE4EFBC89AF}" dt="2020-10-13T09:39:41.349" v="58" actId="1076"/>
          <ac:picMkLst>
            <pc:docMk/>
            <pc:sldMk cId="3185002490" sldId="384"/>
            <ac:picMk id="6" creationId="{19B973CF-615B-4FA6-BB76-A3469FB9C94F}"/>
          </ac:picMkLst>
        </pc:picChg>
      </pc:sldChg>
      <pc:sldChg chg="modSp mod">
        <pc:chgData name="Talgat Manglayev" userId="21ac6300-3a7b-40a8-8db6-30b3b460c09e" providerId="ADAL" clId="{7B230419-4354-B64A-B645-0AE4EFBC89AF}" dt="2020-10-18T18:56:51.650" v="456" actId="12"/>
        <pc:sldMkLst>
          <pc:docMk/>
          <pc:sldMk cId="2896811404" sldId="390"/>
        </pc:sldMkLst>
        <pc:spChg chg="mod">
          <ac:chgData name="Talgat Manglayev" userId="21ac6300-3a7b-40a8-8db6-30b3b460c09e" providerId="ADAL" clId="{7B230419-4354-B64A-B645-0AE4EFBC89AF}" dt="2020-10-18T18:56:51.650" v="456" actId="12"/>
          <ac:spMkLst>
            <pc:docMk/>
            <pc:sldMk cId="2896811404" sldId="390"/>
            <ac:spMk id="63" creationId="{823A289C-7ED8-704B-9F75-840FB38C3CDA}"/>
          </ac:spMkLst>
        </pc:spChg>
      </pc:sldChg>
      <pc:sldChg chg="addSp delSp modSp mod">
        <pc:chgData name="Talgat Manglayev" userId="21ac6300-3a7b-40a8-8db6-30b3b460c09e" providerId="ADAL" clId="{7B230419-4354-B64A-B645-0AE4EFBC89AF}" dt="2020-10-18T19:32:40.026" v="1746" actId="20577"/>
        <pc:sldMkLst>
          <pc:docMk/>
          <pc:sldMk cId="19406267" sldId="392"/>
        </pc:sldMkLst>
        <pc:spChg chg="add mod">
          <ac:chgData name="Talgat Manglayev" userId="21ac6300-3a7b-40a8-8db6-30b3b460c09e" providerId="ADAL" clId="{7B230419-4354-B64A-B645-0AE4EFBC89AF}" dt="2020-10-18T19:17:32.211" v="1521" actId="113"/>
          <ac:spMkLst>
            <pc:docMk/>
            <pc:sldMk cId="19406267" sldId="392"/>
            <ac:spMk id="2" creationId="{2B0D7BFB-3317-F543-A1A5-066329FCA32C}"/>
          </ac:spMkLst>
        </pc:spChg>
        <pc:spChg chg="del">
          <ac:chgData name="Talgat Manglayev" userId="21ac6300-3a7b-40a8-8db6-30b3b460c09e" providerId="ADAL" clId="{7B230419-4354-B64A-B645-0AE4EFBC89AF}" dt="2020-10-18T18:56:12.520" v="425" actId="478"/>
          <ac:spMkLst>
            <pc:docMk/>
            <pc:sldMk cId="19406267" sldId="392"/>
            <ac:spMk id="4" creationId="{EE0AE526-CC25-E347-AD70-078F59BD1B9F}"/>
          </ac:spMkLst>
        </pc:spChg>
        <pc:spChg chg="mod">
          <ac:chgData name="Talgat Manglayev" userId="21ac6300-3a7b-40a8-8db6-30b3b460c09e" providerId="ADAL" clId="{7B230419-4354-B64A-B645-0AE4EFBC89AF}" dt="2020-10-18T19:32:40.026" v="1746" actId="20577"/>
          <ac:spMkLst>
            <pc:docMk/>
            <pc:sldMk cId="19406267" sldId="392"/>
            <ac:spMk id="5" creationId="{0BD0A0FC-98DB-4C67-8FB5-3D4B0A98EB01}"/>
          </ac:spMkLst>
        </pc:spChg>
        <pc:picChg chg="del mod">
          <ac:chgData name="Talgat Manglayev" userId="21ac6300-3a7b-40a8-8db6-30b3b460c09e" providerId="ADAL" clId="{7B230419-4354-B64A-B645-0AE4EFBC89AF}" dt="2020-10-18T18:56:09.771" v="424" actId="478"/>
          <ac:picMkLst>
            <pc:docMk/>
            <pc:sldMk cId="19406267" sldId="392"/>
            <ac:picMk id="3" creationId="{F4594F23-021B-7C47-9DFC-97402A0227D8}"/>
          </ac:picMkLst>
        </pc:picChg>
      </pc:sldChg>
      <pc:sldChg chg="addSp delSp modSp mod">
        <pc:chgData name="Talgat Manglayev" userId="21ac6300-3a7b-40a8-8db6-30b3b460c09e" providerId="ADAL" clId="{7B230419-4354-B64A-B645-0AE4EFBC89AF}" dt="2020-10-18T19:44:00.585" v="1917" actId="20577"/>
        <pc:sldMkLst>
          <pc:docMk/>
          <pc:sldMk cId="2526590918" sldId="393"/>
        </pc:sldMkLst>
        <pc:spChg chg="add mod">
          <ac:chgData name="Talgat Manglayev" userId="21ac6300-3a7b-40a8-8db6-30b3b460c09e" providerId="ADAL" clId="{7B230419-4354-B64A-B645-0AE4EFBC89AF}" dt="2020-10-18T19:44:00.585" v="1917" actId="20577"/>
          <ac:spMkLst>
            <pc:docMk/>
            <pc:sldMk cId="2526590918" sldId="393"/>
            <ac:spMk id="2" creationId="{4E892456-C8B4-9949-9228-769FF25BED9D}"/>
          </ac:spMkLst>
        </pc:spChg>
        <pc:spChg chg="del">
          <ac:chgData name="Talgat Manglayev" userId="21ac6300-3a7b-40a8-8db6-30b3b460c09e" providerId="ADAL" clId="{7B230419-4354-B64A-B645-0AE4EFBC89AF}" dt="2020-10-18T19:37:33.787" v="1765" actId="478"/>
          <ac:spMkLst>
            <pc:docMk/>
            <pc:sldMk cId="2526590918" sldId="393"/>
            <ac:spMk id="4" creationId="{EE0AE526-CC25-E347-AD70-078F59BD1B9F}"/>
          </ac:spMkLst>
        </pc:spChg>
        <pc:spChg chg="mod">
          <ac:chgData name="Talgat Manglayev" userId="21ac6300-3a7b-40a8-8db6-30b3b460c09e" providerId="ADAL" clId="{7B230419-4354-B64A-B645-0AE4EFBC89AF}" dt="2020-10-18T19:38:28.358" v="1778" actId="20577"/>
          <ac:spMkLst>
            <pc:docMk/>
            <pc:sldMk cId="2526590918" sldId="393"/>
            <ac:spMk id="5" creationId="{0BD0A0FC-98DB-4C67-8FB5-3D4B0A98EB01}"/>
          </ac:spMkLst>
        </pc:spChg>
        <pc:spChg chg="del">
          <ac:chgData name="Talgat Manglayev" userId="21ac6300-3a7b-40a8-8db6-30b3b460c09e" providerId="ADAL" clId="{7B230419-4354-B64A-B645-0AE4EFBC89AF}" dt="2020-10-18T19:37:31.191" v="1764" actId="478"/>
          <ac:spMkLst>
            <pc:docMk/>
            <pc:sldMk cId="2526590918" sldId="393"/>
            <ac:spMk id="8" creationId="{4392DF29-625B-8447-B265-AA6BA8A9078A}"/>
          </ac:spMkLst>
        </pc:spChg>
        <pc:spChg chg="del">
          <ac:chgData name="Talgat Manglayev" userId="21ac6300-3a7b-40a8-8db6-30b3b460c09e" providerId="ADAL" clId="{7B230419-4354-B64A-B645-0AE4EFBC89AF}" dt="2020-10-18T19:37:31.191" v="1764" actId="478"/>
          <ac:spMkLst>
            <pc:docMk/>
            <pc:sldMk cId="2526590918" sldId="393"/>
            <ac:spMk id="10" creationId="{2B53A5D2-6E04-7044-B324-415D7A3A29E6}"/>
          </ac:spMkLst>
        </pc:spChg>
        <pc:picChg chg="del">
          <ac:chgData name="Talgat Manglayev" userId="21ac6300-3a7b-40a8-8db6-30b3b460c09e" providerId="ADAL" clId="{7B230419-4354-B64A-B645-0AE4EFBC89AF}" dt="2020-10-18T19:37:27.978" v="1763" actId="478"/>
          <ac:picMkLst>
            <pc:docMk/>
            <pc:sldMk cId="2526590918" sldId="393"/>
            <ac:picMk id="7" creationId="{54C4893F-8016-2445-9BF4-97DFF53CFFC6}"/>
          </ac:picMkLst>
        </pc:picChg>
      </pc:sldChg>
      <pc:sldChg chg="addSp delSp modSp mod">
        <pc:chgData name="Talgat Manglayev" userId="21ac6300-3a7b-40a8-8db6-30b3b460c09e" providerId="ADAL" clId="{7B230419-4354-B64A-B645-0AE4EFBC89AF}" dt="2020-10-18T20:25:12.420" v="2416" actId="1076"/>
        <pc:sldMkLst>
          <pc:docMk/>
          <pc:sldMk cId="891839891" sldId="394"/>
        </pc:sldMkLst>
        <pc:spChg chg="mod">
          <ac:chgData name="Talgat Manglayev" userId="21ac6300-3a7b-40a8-8db6-30b3b460c09e" providerId="ADAL" clId="{7B230419-4354-B64A-B645-0AE4EFBC89AF}" dt="2020-10-18T20:06:54.626" v="2015" actId="20577"/>
          <ac:spMkLst>
            <pc:docMk/>
            <pc:sldMk cId="891839891" sldId="394"/>
            <ac:spMk id="5" creationId="{0BD0A0FC-98DB-4C67-8FB5-3D4B0A98EB01}"/>
          </ac:spMkLst>
        </pc:spChg>
        <pc:spChg chg="add mod">
          <ac:chgData name="Talgat Manglayev" userId="21ac6300-3a7b-40a8-8db6-30b3b460c09e" providerId="ADAL" clId="{7B230419-4354-B64A-B645-0AE4EFBC89AF}" dt="2020-10-18T20:25:08.199" v="2415" actId="1076"/>
          <ac:spMkLst>
            <pc:docMk/>
            <pc:sldMk cId="891839891" sldId="394"/>
            <ac:spMk id="8" creationId="{89805039-F73C-1A4D-B24F-7C8678AA2878}"/>
          </ac:spMkLst>
        </pc:spChg>
        <pc:spChg chg="del">
          <ac:chgData name="Talgat Manglayev" userId="21ac6300-3a7b-40a8-8db6-30b3b460c09e" providerId="ADAL" clId="{7B230419-4354-B64A-B645-0AE4EFBC89AF}" dt="2020-10-18T20:08:22.398" v="2023" actId="478"/>
          <ac:spMkLst>
            <pc:docMk/>
            <pc:sldMk cId="891839891" sldId="394"/>
            <ac:spMk id="9" creationId="{244480E9-E7FF-7949-BAB0-C8C86F247E14}"/>
          </ac:spMkLst>
        </pc:spChg>
        <pc:spChg chg="mod">
          <ac:chgData name="Talgat Manglayev" userId="21ac6300-3a7b-40a8-8db6-30b3b460c09e" providerId="ADAL" clId="{7B230419-4354-B64A-B645-0AE4EFBC89AF}" dt="2020-10-18T20:25:12.420" v="2416" actId="1076"/>
          <ac:spMkLst>
            <pc:docMk/>
            <pc:sldMk cId="891839891" sldId="394"/>
            <ac:spMk id="13" creationId="{662176CA-A60E-FE40-AACE-14DE917F03D6}"/>
          </ac:spMkLst>
        </pc:spChg>
        <pc:spChg chg="del">
          <ac:chgData name="Talgat Manglayev" userId="21ac6300-3a7b-40a8-8db6-30b3b460c09e" providerId="ADAL" clId="{7B230419-4354-B64A-B645-0AE4EFBC89AF}" dt="2020-10-18T20:08:25.129" v="2024" actId="478"/>
          <ac:spMkLst>
            <pc:docMk/>
            <pc:sldMk cId="891839891" sldId="394"/>
            <ac:spMk id="16" creationId="{1DFE39EB-30B2-8F49-B0EB-158230BABDA2}"/>
          </ac:spMkLst>
        </pc:spChg>
        <pc:picChg chg="del">
          <ac:chgData name="Talgat Manglayev" userId="21ac6300-3a7b-40a8-8db6-30b3b460c09e" providerId="ADAL" clId="{7B230419-4354-B64A-B645-0AE4EFBC89AF}" dt="2020-10-18T20:08:15.570" v="2022" actId="478"/>
          <ac:picMkLst>
            <pc:docMk/>
            <pc:sldMk cId="891839891" sldId="394"/>
            <ac:picMk id="15" creationId="{C5E485DA-3786-FF4C-8487-51E6F1FA074F}"/>
          </ac:picMkLst>
        </pc:picChg>
      </pc:sldChg>
      <pc:sldChg chg="addSp delSp modSp mod">
        <pc:chgData name="Talgat Manglayev" userId="21ac6300-3a7b-40a8-8db6-30b3b460c09e" providerId="ADAL" clId="{7B230419-4354-B64A-B645-0AE4EFBC89AF}" dt="2020-10-18T20:20:44.099" v="2274" actId="2711"/>
        <pc:sldMkLst>
          <pc:docMk/>
          <pc:sldMk cId="1716769081" sldId="395"/>
        </pc:sldMkLst>
        <pc:spChg chg="del">
          <ac:chgData name="Talgat Manglayev" userId="21ac6300-3a7b-40a8-8db6-30b3b460c09e" providerId="ADAL" clId="{7B230419-4354-B64A-B645-0AE4EFBC89AF}" dt="2020-10-18T19:52:43.209" v="1945" actId="478"/>
          <ac:spMkLst>
            <pc:docMk/>
            <pc:sldMk cId="1716769081" sldId="395"/>
            <ac:spMk id="2" creationId="{22A6A9E1-5A95-8142-8541-8D4C56A97124}"/>
          </ac:spMkLst>
        </pc:spChg>
        <pc:spChg chg="add mod">
          <ac:chgData name="Talgat Manglayev" userId="21ac6300-3a7b-40a8-8db6-30b3b460c09e" providerId="ADAL" clId="{7B230419-4354-B64A-B645-0AE4EFBC89AF}" dt="2020-10-18T20:20:44.099" v="2274" actId="2711"/>
          <ac:spMkLst>
            <pc:docMk/>
            <pc:sldMk cId="1716769081" sldId="395"/>
            <ac:spMk id="3" creationId="{464B559A-0038-144F-BAD0-D722F4C0EB34}"/>
          </ac:spMkLst>
        </pc:spChg>
        <pc:spChg chg="del mod">
          <ac:chgData name="Talgat Manglayev" userId="21ac6300-3a7b-40a8-8db6-30b3b460c09e" providerId="ADAL" clId="{7B230419-4354-B64A-B645-0AE4EFBC89AF}" dt="2020-10-18T19:52:47.473" v="1947" actId="478"/>
          <ac:spMkLst>
            <pc:docMk/>
            <pc:sldMk cId="1716769081" sldId="395"/>
            <ac:spMk id="4" creationId="{EE0AE526-CC25-E347-AD70-078F59BD1B9F}"/>
          </ac:spMkLst>
        </pc:spChg>
        <pc:spChg chg="mod">
          <ac:chgData name="Talgat Manglayev" userId="21ac6300-3a7b-40a8-8db6-30b3b460c09e" providerId="ADAL" clId="{7B230419-4354-B64A-B645-0AE4EFBC89AF}" dt="2020-10-18T19:45:44.505" v="1942" actId="20577"/>
          <ac:spMkLst>
            <pc:docMk/>
            <pc:sldMk cId="1716769081" sldId="395"/>
            <ac:spMk id="5" creationId="{0BD0A0FC-98DB-4C67-8FB5-3D4B0A98EB01}"/>
          </ac:spMkLst>
        </pc:spChg>
        <pc:spChg chg="mod">
          <ac:chgData name="Talgat Manglayev" userId="21ac6300-3a7b-40a8-8db6-30b3b460c09e" providerId="ADAL" clId="{7B230419-4354-B64A-B645-0AE4EFBC89AF}" dt="2020-10-18T20:14:55.822" v="2068" actId="404"/>
          <ac:spMkLst>
            <pc:docMk/>
            <pc:sldMk cId="1716769081" sldId="395"/>
            <ac:spMk id="8" creationId="{4392DF29-625B-8447-B265-AA6BA8A9078A}"/>
          </ac:spMkLst>
        </pc:spChg>
      </pc:sldChg>
      <pc:sldChg chg="addSp delSp modSp mod">
        <pc:chgData name="Talgat Manglayev" userId="21ac6300-3a7b-40a8-8db6-30b3b460c09e" providerId="ADAL" clId="{7B230419-4354-B64A-B645-0AE4EFBC89AF}" dt="2020-10-18T20:33:11.431" v="2627" actId="20577"/>
        <pc:sldMkLst>
          <pc:docMk/>
          <pc:sldMk cId="3663506110" sldId="396"/>
        </pc:sldMkLst>
        <pc:spChg chg="add mod">
          <ac:chgData name="Talgat Manglayev" userId="21ac6300-3a7b-40a8-8db6-30b3b460c09e" providerId="ADAL" clId="{7B230419-4354-B64A-B645-0AE4EFBC89AF}" dt="2020-10-18T20:27:21.310" v="2437" actId="1076"/>
          <ac:spMkLst>
            <pc:docMk/>
            <pc:sldMk cId="3663506110" sldId="396"/>
            <ac:spMk id="2" creationId="{6F9D4928-2655-0144-8BC6-3130F40EA6F5}"/>
          </ac:spMkLst>
        </pc:spChg>
        <pc:spChg chg="mod">
          <ac:chgData name="Talgat Manglayev" userId="21ac6300-3a7b-40a8-8db6-30b3b460c09e" providerId="ADAL" clId="{7B230419-4354-B64A-B645-0AE4EFBC89AF}" dt="2020-10-18T20:32:41.927" v="2576"/>
          <ac:spMkLst>
            <pc:docMk/>
            <pc:sldMk cId="3663506110" sldId="396"/>
            <ac:spMk id="5" creationId="{0BD0A0FC-98DB-4C67-8FB5-3D4B0A98EB01}"/>
          </ac:spMkLst>
        </pc:spChg>
        <pc:spChg chg="del">
          <ac:chgData name="Talgat Manglayev" userId="21ac6300-3a7b-40a8-8db6-30b3b460c09e" providerId="ADAL" clId="{7B230419-4354-B64A-B645-0AE4EFBC89AF}" dt="2020-10-18T20:27:07.145" v="2434" actId="478"/>
          <ac:spMkLst>
            <pc:docMk/>
            <pc:sldMk cId="3663506110" sldId="396"/>
            <ac:spMk id="8" creationId="{CC9B7645-CE98-E143-B71C-F9FC00E77258}"/>
          </ac:spMkLst>
        </pc:spChg>
        <pc:spChg chg="mod">
          <ac:chgData name="Talgat Manglayev" userId="21ac6300-3a7b-40a8-8db6-30b3b460c09e" providerId="ADAL" clId="{7B230419-4354-B64A-B645-0AE4EFBC89AF}" dt="2020-10-18T20:33:11.431" v="2627" actId="20577"/>
          <ac:spMkLst>
            <pc:docMk/>
            <pc:sldMk cId="3663506110" sldId="396"/>
            <ac:spMk id="13" creationId="{662176CA-A60E-FE40-AACE-14DE917F03D6}"/>
          </ac:spMkLst>
        </pc:spChg>
      </pc:sldChg>
      <pc:sldChg chg="del">
        <pc:chgData name="Talgat Manglayev" userId="21ac6300-3a7b-40a8-8db6-30b3b460c09e" providerId="ADAL" clId="{7B230419-4354-B64A-B645-0AE4EFBC89AF}" dt="2020-10-18T10:31:29.677" v="219" actId="2696"/>
        <pc:sldMkLst>
          <pc:docMk/>
          <pc:sldMk cId="751243870" sldId="398"/>
        </pc:sldMkLst>
      </pc:sldChg>
      <pc:sldChg chg="addSp delSp modSp mod">
        <pc:chgData name="Talgat Manglayev" userId="21ac6300-3a7b-40a8-8db6-30b3b460c09e" providerId="ADAL" clId="{7B230419-4354-B64A-B645-0AE4EFBC89AF}" dt="2020-10-18T19:21:29.722" v="1525"/>
        <pc:sldMkLst>
          <pc:docMk/>
          <pc:sldMk cId="1935370237" sldId="399"/>
        </pc:sldMkLst>
        <pc:spChg chg="mod">
          <ac:chgData name="Talgat Manglayev" userId="21ac6300-3a7b-40a8-8db6-30b3b460c09e" providerId="ADAL" clId="{7B230419-4354-B64A-B645-0AE4EFBC89AF}" dt="2020-10-18T10:25:23.047" v="84" actId="255"/>
          <ac:spMkLst>
            <pc:docMk/>
            <pc:sldMk cId="1935370237" sldId="399"/>
            <ac:spMk id="5" creationId="{0BD0A0FC-98DB-4C67-8FB5-3D4B0A98EB01}"/>
          </ac:spMkLst>
        </pc:spChg>
        <pc:spChg chg="del">
          <ac:chgData name="Talgat Manglayev" userId="21ac6300-3a7b-40a8-8db6-30b3b460c09e" providerId="ADAL" clId="{7B230419-4354-B64A-B645-0AE4EFBC89AF}" dt="2020-10-18T10:25:27.938" v="86" actId="478"/>
          <ac:spMkLst>
            <pc:docMk/>
            <pc:sldMk cId="1935370237" sldId="399"/>
            <ac:spMk id="7" creationId="{1C577251-2342-2549-8109-866F1E8CD5E2}"/>
          </ac:spMkLst>
        </pc:spChg>
        <pc:spChg chg="add mod">
          <ac:chgData name="Talgat Manglayev" userId="21ac6300-3a7b-40a8-8db6-30b3b460c09e" providerId="ADAL" clId="{7B230419-4354-B64A-B645-0AE4EFBC89AF}" dt="2020-10-18T19:21:29.722" v="1525"/>
          <ac:spMkLst>
            <pc:docMk/>
            <pc:sldMk cId="1935370237" sldId="399"/>
            <ac:spMk id="8" creationId="{286C79F4-58FC-994C-B013-7849AB76418D}"/>
          </ac:spMkLst>
        </pc:spChg>
        <pc:picChg chg="del">
          <ac:chgData name="Talgat Manglayev" userId="21ac6300-3a7b-40a8-8db6-30b3b460c09e" providerId="ADAL" clId="{7B230419-4354-B64A-B645-0AE4EFBC89AF}" dt="2020-10-18T10:25:25.251" v="85" actId="478"/>
          <ac:picMkLst>
            <pc:docMk/>
            <pc:sldMk cId="1935370237" sldId="399"/>
            <ac:picMk id="3" creationId="{13C4C9E2-8C28-4E45-87B4-0134C3269E83}"/>
          </ac:picMkLst>
        </pc:picChg>
      </pc:sldChg>
      <pc:sldChg chg="modSp new del ord">
        <pc:chgData name="Talgat Manglayev" userId="21ac6300-3a7b-40a8-8db6-30b3b460c09e" providerId="ADAL" clId="{7B230419-4354-B64A-B645-0AE4EFBC89AF}" dt="2020-10-18T19:21:43.705" v="1527" actId="2696"/>
        <pc:sldMkLst>
          <pc:docMk/>
          <pc:sldMk cId="1942804238" sldId="400"/>
        </pc:sldMkLst>
        <pc:spChg chg="mod">
          <ac:chgData name="Talgat Manglayev" userId="21ac6300-3a7b-40a8-8db6-30b3b460c09e" providerId="ADAL" clId="{7B230419-4354-B64A-B645-0AE4EFBC89AF}" dt="2020-10-18T19:21:42.559" v="1526" actId="20577"/>
          <ac:spMkLst>
            <pc:docMk/>
            <pc:sldMk cId="1942804238" sldId="400"/>
            <ac:spMk id="2" creationId="{52A25E80-1C47-7B42-913A-A9AA5E0FA6D6}"/>
          </ac:spMkLst>
        </pc:spChg>
      </pc:sldChg>
      <pc:sldChg chg="modSp add del mod">
        <pc:chgData name="Talgat Manglayev" userId="21ac6300-3a7b-40a8-8db6-30b3b460c09e" providerId="ADAL" clId="{7B230419-4354-B64A-B645-0AE4EFBC89AF}" dt="2020-10-18T19:32:30.638" v="1744" actId="20577"/>
        <pc:sldMkLst>
          <pc:docMk/>
          <pc:sldMk cId="2809268826" sldId="400"/>
        </pc:sldMkLst>
        <pc:spChg chg="mod">
          <ac:chgData name="Talgat Manglayev" userId="21ac6300-3a7b-40a8-8db6-30b3b460c09e" providerId="ADAL" clId="{7B230419-4354-B64A-B645-0AE4EFBC89AF}" dt="2020-10-18T19:32:30.638" v="1744" actId="20577"/>
          <ac:spMkLst>
            <pc:docMk/>
            <pc:sldMk cId="2809268826" sldId="400"/>
            <ac:spMk id="2" creationId="{2B0D7BFB-3317-F543-A1A5-066329FCA32C}"/>
          </ac:spMkLst>
        </pc:spChg>
      </pc:sldChg>
      <pc:sldChg chg="addSp delSp modSp add mod">
        <pc:chgData name="Talgat Manglayev" userId="21ac6300-3a7b-40a8-8db6-30b3b460c09e" providerId="ADAL" clId="{7B230419-4354-B64A-B645-0AE4EFBC89AF}" dt="2020-10-18T20:44:32.158" v="2688" actId="1076"/>
        <pc:sldMkLst>
          <pc:docMk/>
          <pc:sldMk cId="1157947362" sldId="401"/>
        </pc:sldMkLst>
        <pc:spChg chg="mod">
          <ac:chgData name="Talgat Manglayev" userId="21ac6300-3a7b-40a8-8db6-30b3b460c09e" providerId="ADAL" clId="{7B230419-4354-B64A-B645-0AE4EFBC89AF}" dt="2020-10-18T20:44:02.895" v="2677"/>
          <ac:spMkLst>
            <pc:docMk/>
            <pc:sldMk cId="1157947362" sldId="401"/>
            <ac:spMk id="2" creationId="{6F9D4928-2655-0144-8BC6-3130F40EA6F5}"/>
          </ac:spMkLst>
        </pc:spChg>
        <pc:spChg chg="add del mod">
          <ac:chgData name="Talgat Manglayev" userId="21ac6300-3a7b-40a8-8db6-30b3b460c09e" providerId="ADAL" clId="{7B230419-4354-B64A-B645-0AE4EFBC89AF}" dt="2020-10-18T20:42:12.310" v="2654" actId="478"/>
          <ac:spMkLst>
            <pc:docMk/>
            <pc:sldMk cId="1157947362" sldId="401"/>
            <ac:spMk id="7" creationId="{27F960A8-C081-014A-B12E-D289896C8A49}"/>
          </ac:spMkLst>
        </pc:spChg>
        <pc:spChg chg="add mod">
          <ac:chgData name="Talgat Manglayev" userId="21ac6300-3a7b-40a8-8db6-30b3b460c09e" providerId="ADAL" clId="{7B230419-4354-B64A-B645-0AE4EFBC89AF}" dt="2020-10-18T20:43:40.407" v="2670" actId="1076"/>
          <ac:spMkLst>
            <pc:docMk/>
            <pc:sldMk cId="1157947362" sldId="401"/>
            <ac:spMk id="8" creationId="{299F1131-6DD4-7142-807E-F11B94E0E9A2}"/>
          </ac:spMkLst>
        </pc:spChg>
        <pc:spChg chg="add mod">
          <ac:chgData name="Talgat Manglayev" userId="21ac6300-3a7b-40a8-8db6-30b3b460c09e" providerId="ADAL" clId="{7B230419-4354-B64A-B645-0AE4EFBC89AF}" dt="2020-10-18T20:44:28.220" v="2687" actId="1076"/>
          <ac:spMkLst>
            <pc:docMk/>
            <pc:sldMk cId="1157947362" sldId="401"/>
            <ac:spMk id="9" creationId="{5DC5E35D-5A98-9447-B5BE-8658DF066761}"/>
          </ac:spMkLst>
        </pc:spChg>
        <pc:spChg chg="mod">
          <ac:chgData name="Talgat Manglayev" userId="21ac6300-3a7b-40a8-8db6-30b3b460c09e" providerId="ADAL" clId="{7B230419-4354-B64A-B645-0AE4EFBC89AF}" dt="2020-10-18T20:44:09.627" v="2682" actId="1076"/>
          <ac:spMkLst>
            <pc:docMk/>
            <pc:sldMk cId="1157947362" sldId="401"/>
            <ac:spMk id="13" creationId="{662176CA-A60E-FE40-AACE-14DE917F03D6}"/>
          </ac:spMkLst>
        </pc:spChg>
        <pc:picChg chg="add mod">
          <ac:chgData name="Talgat Manglayev" userId="21ac6300-3a7b-40a8-8db6-30b3b460c09e" providerId="ADAL" clId="{7B230419-4354-B64A-B645-0AE4EFBC89AF}" dt="2020-10-18T20:44:32.158" v="2688" actId="1076"/>
          <ac:picMkLst>
            <pc:docMk/>
            <pc:sldMk cId="1157947362" sldId="401"/>
            <ac:picMk id="4" creationId="{ACE47C4B-7E07-B54F-BD90-62B8FB910AF2}"/>
          </ac:picMkLst>
        </pc:picChg>
      </pc:sldChg>
      <pc:sldChg chg="new del">
        <pc:chgData name="Talgat Manglayev" userId="21ac6300-3a7b-40a8-8db6-30b3b460c09e" providerId="ADAL" clId="{7B230419-4354-B64A-B645-0AE4EFBC89AF}" dt="2020-10-18T21:03:59.799" v="2691" actId="2696"/>
        <pc:sldMkLst>
          <pc:docMk/>
          <pc:sldMk cId="39343167" sldId="402"/>
        </pc:sldMkLst>
      </pc:sldChg>
      <pc:sldChg chg="addSp delSp modSp add mod">
        <pc:chgData name="Talgat Manglayev" userId="21ac6300-3a7b-40a8-8db6-30b3b460c09e" providerId="ADAL" clId="{7B230419-4354-B64A-B645-0AE4EFBC89AF}" dt="2020-10-18T21:06:09.461" v="2759" actId="1076"/>
        <pc:sldMkLst>
          <pc:docMk/>
          <pc:sldMk cId="344572020" sldId="403"/>
        </pc:sldMkLst>
        <pc:spChg chg="add mod">
          <ac:chgData name="Talgat Manglayev" userId="21ac6300-3a7b-40a8-8db6-30b3b460c09e" providerId="ADAL" clId="{7B230419-4354-B64A-B645-0AE4EFBC89AF}" dt="2020-10-18T21:06:09.461" v="2759" actId="1076"/>
          <ac:spMkLst>
            <pc:docMk/>
            <pc:sldMk cId="344572020" sldId="403"/>
            <ac:spMk id="3" creationId="{79CADE48-59B2-D540-9524-FC725F559574}"/>
          </ac:spMkLst>
        </pc:spChg>
        <pc:spChg chg="del">
          <ac:chgData name="Talgat Manglayev" userId="21ac6300-3a7b-40a8-8db6-30b3b460c09e" providerId="ADAL" clId="{7B230419-4354-B64A-B645-0AE4EFBC89AF}" dt="2020-10-18T21:04:38.765" v="2717" actId="478"/>
          <ac:spMkLst>
            <pc:docMk/>
            <pc:sldMk cId="344572020" sldId="403"/>
            <ac:spMk id="8" creationId="{299F1131-6DD4-7142-807E-F11B94E0E9A2}"/>
          </ac:spMkLst>
        </pc:spChg>
        <pc:spChg chg="del mod">
          <ac:chgData name="Talgat Manglayev" userId="21ac6300-3a7b-40a8-8db6-30b3b460c09e" providerId="ADAL" clId="{7B230419-4354-B64A-B645-0AE4EFBC89AF}" dt="2020-10-18T21:04:35.751" v="2716" actId="478"/>
          <ac:spMkLst>
            <pc:docMk/>
            <pc:sldMk cId="344572020" sldId="403"/>
            <ac:spMk id="9" creationId="{5DC5E35D-5A98-9447-B5BE-8658DF066761}"/>
          </ac:spMkLst>
        </pc:spChg>
        <pc:spChg chg="mod">
          <ac:chgData name="Talgat Manglayev" userId="21ac6300-3a7b-40a8-8db6-30b3b460c09e" providerId="ADAL" clId="{7B230419-4354-B64A-B645-0AE4EFBC89AF}" dt="2020-10-18T21:05:37.324" v="2728" actId="20577"/>
          <ac:spMkLst>
            <pc:docMk/>
            <pc:sldMk cId="344572020" sldId="403"/>
            <ac:spMk id="13" creationId="{662176CA-A60E-FE40-AACE-14DE917F03D6}"/>
          </ac:spMkLst>
        </pc:spChg>
        <pc:picChg chg="del">
          <ac:chgData name="Talgat Manglayev" userId="21ac6300-3a7b-40a8-8db6-30b3b460c09e" providerId="ADAL" clId="{7B230419-4354-B64A-B645-0AE4EFBC89AF}" dt="2020-10-18T21:04:32.435" v="2714" actId="478"/>
          <ac:picMkLst>
            <pc:docMk/>
            <pc:sldMk cId="344572020" sldId="403"/>
            <ac:picMk id="4" creationId="{ACE47C4B-7E07-B54F-BD90-62B8FB910AF2}"/>
          </ac:picMkLst>
        </pc:picChg>
      </pc:sldChg>
    </pc:docChg>
  </pc:docChgLst>
  <pc:docChgLst>
    <pc:chgData name="Talgat Manglayev" userId="21ac6300-3a7b-40a8-8db6-30b3b460c09e" providerId="ADAL" clId="{A3B1ECE6-49FB-314B-B04E-F2540F1B5D97}"/>
    <pc:docChg chg="undo redo custSel mod addSld delSld modSld sldOrd">
      <pc:chgData name="Talgat Manglayev" userId="21ac6300-3a7b-40a8-8db6-30b3b460c09e" providerId="ADAL" clId="{A3B1ECE6-49FB-314B-B04E-F2540F1B5D97}" dt="2020-11-12T22:18:21.849" v="4769" actId="2696"/>
      <pc:docMkLst>
        <pc:docMk/>
      </pc:docMkLst>
      <pc:sldChg chg="addSp modSp">
        <pc:chgData name="Talgat Manglayev" userId="21ac6300-3a7b-40a8-8db6-30b3b460c09e" providerId="ADAL" clId="{A3B1ECE6-49FB-314B-B04E-F2540F1B5D97}" dt="2020-11-10T12:43:04.926" v="41"/>
        <pc:sldMkLst>
          <pc:docMk/>
          <pc:sldMk cId="710175939" sldId="368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710175939" sldId="368"/>
            <ac:spMk id="3" creationId="{4B6D0D85-F7DA-3E45-A07C-EFDB0E294807}"/>
          </ac:spMkLst>
        </pc:spChg>
      </pc:sldChg>
      <pc:sldChg chg="modSp mod">
        <pc:chgData name="Talgat Manglayev" userId="21ac6300-3a7b-40a8-8db6-30b3b460c09e" providerId="ADAL" clId="{A3B1ECE6-49FB-314B-B04E-F2540F1B5D97}" dt="2020-11-10T12:42:04.087" v="24" actId="1076"/>
        <pc:sldMkLst>
          <pc:docMk/>
          <pc:sldMk cId="3185002490" sldId="384"/>
        </pc:sldMkLst>
        <pc:spChg chg="mod">
          <ac:chgData name="Talgat Manglayev" userId="21ac6300-3a7b-40a8-8db6-30b3b460c09e" providerId="ADAL" clId="{A3B1ECE6-49FB-314B-B04E-F2540F1B5D97}" dt="2020-11-10T12:41:30.303" v="1" actId="20577"/>
          <ac:spMkLst>
            <pc:docMk/>
            <pc:sldMk cId="3185002490" sldId="384"/>
            <ac:spMk id="2" creationId="{2202B59B-87DC-480E-B098-471AFA663934}"/>
          </ac:spMkLst>
        </pc:spChg>
        <pc:spChg chg="mod">
          <ac:chgData name="Talgat Manglayev" userId="21ac6300-3a7b-40a8-8db6-30b3b460c09e" providerId="ADAL" clId="{A3B1ECE6-49FB-314B-B04E-F2540F1B5D97}" dt="2020-11-10T12:42:00.837" v="23" actId="1076"/>
          <ac:spMkLst>
            <pc:docMk/>
            <pc:sldMk cId="3185002490" sldId="384"/>
            <ac:spMk id="5" creationId="{9F89D403-B006-0349-80E1-426903999A36}"/>
          </ac:spMkLst>
        </pc:spChg>
        <pc:picChg chg="mod">
          <ac:chgData name="Talgat Manglayev" userId="21ac6300-3a7b-40a8-8db6-30b3b460c09e" providerId="ADAL" clId="{A3B1ECE6-49FB-314B-B04E-F2540F1B5D97}" dt="2020-11-10T12:42:04.087" v="24" actId="1076"/>
          <ac:picMkLst>
            <pc:docMk/>
            <pc:sldMk cId="3185002490" sldId="384"/>
            <ac:picMk id="6" creationId="{19B973CF-615B-4FA6-BB76-A3469FB9C94F}"/>
          </ac:picMkLst>
        </pc:picChg>
      </pc:sldChg>
      <pc:sldChg chg="addSp modSp mod">
        <pc:chgData name="Talgat Manglayev" userId="21ac6300-3a7b-40a8-8db6-30b3b460c09e" providerId="ADAL" clId="{A3B1ECE6-49FB-314B-B04E-F2540F1B5D97}" dt="2020-11-11T18:52:50.192" v="2723" actId="20577"/>
        <pc:sldMkLst>
          <pc:docMk/>
          <pc:sldMk cId="2896811404" sldId="390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2896811404" sldId="390"/>
            <ac:spMk id="2" creationId="{E01553F5-FA77-874C-AA6D-45398361964D}"/>
          </ac:spMkLst>
        </pc:spChg>
        <pc:spChg chg="mod">
          <ac:chgData name="Talgat Manglayev" userId="21ac6300-3a7b-40a8-8db6-30b3b460c09e" providerId="ADAL" clId="{A3B1ECE6-49FB-314B-B04E-F2540F1B5D97}" dt="2020-11-10T12:42:41.875" v="40" actId="20577"/>
          <ac:spMkLst>
            <pc:docMk/>
            <pc:sldMk cId="2896811404" sldId="390"/>
            <ac:spMk id="5" creationId="{0BD0A0FC-98DB-4C67-8FB5-3D4B0A98EB01}"/>
          </ac:spMkLst>
        </pc:spChg>
        <pc:spChg chg="mod">
          <ac:chgData name="Talgat Manglayev" userId="21ac6300-3a7b-40a8-8db6-30b3b460c09e" providerId="ADAL" clId="{A3B1ECE6-49FB-314B-B04E-F2540F1B5D97}" dt="2020-11-11T18:52:50.192" v="2723" actId="20577"/>
          <ac:spMkLst>
            <pc:docMk/>
            <pc:sldMk cId="2896811404" sldId="390"/>
            <ac:spMk id="63" creationId="{823A289C-7ED8-704B-9F75-840FB38C3CDA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19406267" sldId="392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19406267" sldId="392"/>
            <ac:spMk id="3" creationId="{6EF83C50-BFDB-F843-AFFE-EF11DB637FDB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2526590918" sldId="393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2526590918" sldId="393"/>
            <ac:spMk id="3" creationId="{4C6A898A-8E49-B845-B7C2-81658E51E8C9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891839891" sldId="394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891839891" sldId="394"/>
            <ac:spMk id="2" creationId="{1AD17049-FD4B-914E-BB6E-AC51ECA51D67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1716769081" sldId="395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1716769081" sldId="395"/>
            <ac:spMk id="2" creationId="{9D6CBBD7-EE08-C648-B9A6-D1654FC97F26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3663506110" sldId="396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3663506110" sldId="396"/>
            <ac:spMk id="3" creationId="{F3BD1418-16A4-A54D-8487-6ED04057FE62}"/>
          </ac:spMkLst>
        </pc:spChg>
      </pc:sldChg>
      <pc:sldChg chg="addSp modSp mod">
        <pc:chgData name="Talgat Manglayev" userId="21ac6300-3a7b-40a8-8db6-30b3b460c09e" providerId="ADAL" clId="{A3B1ECE6-49FB-314B-B04E-F2540F1B5D97}" dt="2020-11-12T21:20:25.073" v="3634" actId="20577"/>
        <pc:sldMkLst>
          <pc:docMk/>
          <pc:sldMk cId="1935370237" sldId="399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1935370237" sldId="399"/>
            <ac:spMk id="2" creationId="{A580034C-CB65-334C-AB0C-47F7D1E77461}"/>
          </ac:spMkLst>
        </pc:spChg>
        <pc:spChg chg="mod">
          <ac:chgData name="Talgat Manglayev" userId="21ac6300-3a7b-40a8-8db6-30b3b460c09e" providerId="ADAL" clId="{A3B1ECE6-49FB-314B-B04E-F2540F1B5D97}" dt="2020-11-12T21:20:25.073" v="3634" actId="20577"/>
          <ac:spMkLst>
            <pc:docMk/>
            <pc:sldMk cId="1935370237" sldId="399"/>
            <ac:spMk id="8" creationId="{286C79F4-58FC-994C-B013-7849AB76418D}"/>
          </ac:spMkLst>
        </pc:sp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2809268826" sldId="400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2809268826" sldId="400"/>
            <ac:spMk id="3" creationId="{9F74B626-5E12-B64D-8CC4-41A311C43B5C}"/>
          </ac:spMkLst>
        </pc:spChg>
      </pc:sldChg>
      <pc:sldChg chg="addSp delSp modSp new mod">
        <pc:chgData name="Talgat Manglayev" userId="21ac6300-3a7b-40a8-8db6-30b3b460c09e" providerId="ADAL" clId="{A3B1ECE6-49FB-314B-B04E-F2540F1B5D97}" dt="2020-11-10T21:33:54.088" v="1528" actId="20577"/>
        <pc:sldMkLst>
          <pc:docMk/>
          <pc:sldMk cId="4167890884" sldId="400"/>
        </pc:sldMkLst>
        <pc:spChg chg="mod">
          <ac:chgData name="Talgat Manglayev" userId="21ac6300-3a7b-40a8-8db6-30b3b460c09e" providerId="ADAL" clId="{A3B1ECE6-49FB-314B-B04E-F2540F1B5D97}" dt="2020-11-10T21:33:54.088" v="1528" actId="20577"/>
          <ac:spMkLst>
            <pc:docMk/>
            <pc:sldMk cId="4167890884" sldId="400"/>
            <ac:spMk id="2" creationId="{6ABF0A3E-F411-F84D-BBC1-5B2E4F06E5A9}"/>
          </ac:spMkLst>
        </pc:spChg>
        <pc:spChg chg="del mod">
          <ac:chgData name="Talgat Manglayev" userId="21ac6300-3a7b-40a8-8db6-30b3b460c09e" providerId="ADAL" clId="{A3B1ECE6-49FB-314B-B04E-F2540F1B5D97}" dt="2020-11-10T17:38:50.638" v="220" actId="931"/>
          <ac:spMkLst>
            <pc:docMk/>
            <pc:sldMk cId="4167890884" sldId="400"/>
            <ac:spMk id="3" creationId="{364DFE84-7DA7-CA4E-BBAD-092D691C93E4}"/>
          </ac:spMkLst>
        </pc:spChg>
        <pc:spChg chg="add del mod">
          <ac:chgData name="Talgat Manglayev" userId="21ac6300-3a7b-40a8-8db6-30b3b460c09e" providerId="ADAL" clId="{A3B1ECE6-49FB-314B-B04E-F2540F1B5D97}" dt="2020-11-10T17:41:01.331" v="226" actId="478"/>
          <ac:spMkLst>
            <pc:docMk/>
            <pc:sldMk cId="4167890884" sldId="400"/>
            <ac:spMk id="5" creationId="{F7E50EF0-D5C4-C446-88FD-5B89D47DD686}"/>
          </ac:spMkLst>
        </pc:spChg>
        <pc:spChg chg="add del mod">
          <ac:chgData name="Talgat Manglayev" userId="21ac6300-3a7b-40a8-8db6-30b3b460c09e" providerId="ADAL" clId="{A3B1ECE6-49FB-314B-B04E-F2540F1B5D97}" dt="2020-11-10T17:50:40.222" v="250" actId="478"/>
          <ac:spMkLst>
            <pc:docMk/>
            <pc:sldMk cId="4167890884" sldId="400"/>
            <ac:spMk id="14" creationId="{E53F49AE-D3FC-3948-84EF-FF9E08BA79CA}"/>
          </ac:spMkLst>
        </pc:spChg>
        <pc:spChg chg="add mod">
          <ac:chgData name="Talgat Manglayev" userId="21ac6300-3a7b-40a8-8db6-30b3b460c09e" providerId="ADAL" clId="{A3B1ECE6-49FB-314B-B04E-F2540F1B5D97}" dt="2020-11-10T17:56:49.349" v="264" actId="20577"/>
          <ac:spMkLst>
            <pc:docMk/>
            <pc:sldMk cId="4167890884" sldId="400"/>
            <ac:spMk id="19" creationId="{E589BF4B-BBC2-A946-AC5D-7C7075BE52B8}"/>
          </ac:spMkLst>
        </pc:spChg>
        <pc:spChg chg="add mod">
          <ac:chgData name="Talgat Manglayev" userId="21ac6300-3a7b-40a8-8db6-30b3b460c09e" providerId="ADAL" clId="{A3B1ECE6-49FB-314B-B04E-F2540F1B5D97}" dt="2020-11-10T17:57:22.780" v="270" actId="207"/>
          <ac:spMkLst>
            <pc:docMk/>
            <pc:sldMk cId="4167890884" sldId="400"/>
            <ac:spMk id="20" creationId="{43604274-BF28-3843-8993-A733EAF87A50}"/>
          </ac:spMkLst>
        </pc:spChg>
        <pc:spChg chg="add del mod">
          <ac:chgData name="Talgat Manglayev" userId="21ac6300-3a7b-40a8-8db6-30b3b460c09e" providerId="ADAL" clId="{A3B1ECE6-49FB-314B-B04E-F2540F1B5D97}" dt="2020-11-10T17:57:42.461" v="274" actId="11529"/>
          <ac:spMkLst>
            <pc:docMk/>
            <pc:sldMk cId="4167890884" sldId="400"/>
            <ac:spMk id="21" creationId="{2F5F509F-5E07-454E-B568-3E74904335B4}"/>
          </ac:spMkLst>
        </pc:spChg>
        <pc:spChg chg="add mod">
          <ac:chgData name="Talgat Manglayev" userId="21ac6300-3a7b-40a8-8db6-30b3b460c09e" providerId="ADAL" clId="{A3B1ECE6-49FB-314B-B04E-F2540F1B5D97}" dt="2020-11-10T17:59:54.031" v="296" actId="3064"/>
          <ac:spMkLst>
            <pc:docMk/>
            <pc:sldMk cId="4167890884" sldId="400"/>
            <ac:spMk id="22" creationId="{D2C1F792-5E68-1148-9EF2-9F31FCC05734}"/>
          </ac:spMkLst>
        </pc:spChg>
        <pc:spChg chg="add del">
          <ac:chgData name="Talgat Manglayev" userId="21ac6300-3a7b-40a8-8db6-30b3b460c09e" providerId="ADAL" clId="{A3B1ECE6-49FB-314B-B04E-F2540F1B5D97}" dt="2020-11-10T18:00:09.892" v="298" actId="11529"/>
          <ac:spMkLst>
            <pc:docMk/>
            <pc:sldMk cId="4167890884" sldId="400"/>
            <ac:spMk id="23" creationId="{6284B413-9256-864E-A3A7-6E38B3EFB4E6}"/>
          </ac:spMkLst>
        </pc:spChg>
        <pc:spChg chg="add mod">
          <ac:chgData name="Talgat Manglayev" userId="21ac6300-3a7b-40a8-8db6-30b3b460c09e" providerId="ADAL" clId="{A3B1ECE6-49FB-314B-B04E-F2540F1B5D97}" dt="2020-11-10T18:01:25.594" v="308" actId="207"/>
          <ac:spMkLst>
            <pc:docMk/>
            <pc:sldMk cId="4167890884" sldId="400"/>
            <ac:spMk id="24" creationId="{054446FE-9AAD-D24F-95B4-61BA0011AAB1}"/>
          </ac:spMkLst>
        </pc:spChg>
        <pc:spChg chg="add mod">
          <ac:chgData name="Talgat Manglayev" userId="21ac6300-3a7b-40a8-8db6-30b3b460c09e" providerId="ADAL" clId="{A3B1ECE6-49FB-314B-B04E-F2540F1B5D97}" dt="2020-11-10T19:05:11.926" v="716" actId="20577"/>
          <ac:spMkLst>
            <pc:docMk/>
            <pc:sldMk cId="4167890884" sldId="400"/>
            <ac:spMk id="25" creationId="{EA534C7B-9B43-374F-BEBD-1E4AE75827CE}"/>
          </ac:spMkLst>
        </pc:spChg>
        <pc:picChg chg="add del mod">
          <ac:chgData name="Talgat Manglayev" userId="21ac6300-3a7b-40a8-8db6-30b3b460c09e" providerId="ADAL" clId="{A3B1ECE6-49FB-314B-B04E-F2540F1B5D97}" dt="2020-11-10T17:40:59.014" v="225" actId="478"/>
          <ac:picMkLst>
            <pc:docMk/>
            <pc:sldMk cId="4167890884" sldId="400"/>
            <ac:picMk id="6" creationId="{72A1F7FF-4BDF-8240-A0E2-C8156CD49184}"/>
          </ac:picMkLst>
        </pc:picChg>
        <pc:picChg chg="add del mod">
          <ac:chgData name="Talgat Manglayev" userId="21ac6300-3a7b-40a8-8db6-30b3b460c09e" providerId="ADAL" clId="{A3B1ECE6-49FB-314B-B04E-F2540F1B5D97}" dt="2020-11-10T17:42:29.164" v="230" actId="478"/>
          <ac:picMkLst>
            <pc:docMk/>
            <pc:sldMk cId="4167890884" sldId="400"/>
            <ac:picMk id="8" creationId="{C2241F71-54F0-A549-A913-A8C10D4EA851}"/>
          </ac:picMkLst>
        </pc:picChg>
        <pc:picChg chg="add del mod">
          <ac:chgData name="Talgat Manglayev" userId="21ac6300-3a7b-40a8-8db6-30b3b460c09e" providerId="ADAL" clId="{A3B1ECE6-49FB-314B-B04E-F2540F1B5D97}" dt="2020-11-10T17:50:41.875" v="251" actId="478"/>
          <ac:picMkLst>
            <pc:docMk/>
            <pc:sldMk cId="4167890884" sldId="400"/>
            <ac:picMk id="10" creationId="{8B8B2F9B-10C6-A644-AB06-D57D9A452F4F}"/>
          </ac:picMkLst>
        </pc:picChg>
        <pc:picChg chg="add del mod">
          <ac:chgData name="Talgat Manglayev" userId="21ac6300-3a7b-40a8-8db6-30b3b460c09e" providerId="ADAL" clId="{A3B1ECE6-49FB-314B-B04E-F2540F1B5D97}" dt="2020-11-10T17:55:51.748" v="255" actId="478"/>
          <ac:picMkLst>
            <pc:docMk/>
            <pc:sldMk cId="4167890884" sldId="400"/>
            <ac:picMk id="16" creationId="{E4087D02-8E1F-D546-B24E-5B617EF636D0}"/>
          </ac:picMkLst>
        </pc:picChg>
        <pc:picChg chg="add mod">
          <ac:chgData name="Talgat Manglayev" userId="21ac6300-3a7b-40a8-8db6-30b3b460c09e" providerId="ADAL" clId="{A3B1ECE6-49FB-314B-B04E-F2540F1B5D97}" dt="2020-11-10T17:56:18.408" v="261" actId="1076"/>
          <ac:picMkLst>
            <pc:docMk/>
            <pc:sldMk cId="4167890884" sldId="400"/>
            <ac:picMk id="18" creationId="{AEEFAD75-2309-7343-B5D8-6E0E89FC4E7F}"/>
          </ac:picMkLst>
        </pc:picChg>
        <pc:cxnChg chg="add del mod">
          <ac:chgData name="Talgat Manglayev" userId="21ac6300-3a7b-40a8-8db6-30b3b460c09e" providerId="ADAL" clId="{A3B1ECE6-49FB-314B-B04E-F2540F1B5D97}" dt="2020-11-10T17:50:26.637" v="246" actId="478"/>
          <ac:cxnSpMkLst>
            <pc:docMk/>
            <pc:sldMk cId="4167890884" sldId="400"/>
            <ac:cxnSpMk id="12" creationId="{D3A26DC6-B218-9A42-98C6-75CAEF88F004}"/>
          </ac:cxnSpMkLst>
        </pc:cxnChg>
      </pc:sldChg>
      <pc:sldChg chg="addSp delSp modSp new mod">
        <pc:chgData name="Talgat Manglayev" userId="21ac6300-3a7b-40a8-8db6-30b3b460c09e" providerId="ADAL" clId="{A3B1ECE6-49FB-314B-B04E-F2540F1B5D97}" dt="2020-11-10T19:03:07.561" v="708" actId="1076"/>
        <pc:sldMkLst>
          <pc:docMk/>
          <pc:sldMk cId="615174867" sldId="401"/>
        </pc:sldMkLst>
        <pc:spChg chg="mod">
          <ac:chgData name="Talgat Manglayev" userId="21ac6300-3a7b-40a8-8db6-30b3b460c09e" providerId="ADAL" clId="{A3B1ECE6-49FB-314B-B04E-F2540F1B5D97}" dt="2020-11-10T19:03:02.873" v="707" actId="20577"/>
          <ac:spMkLst>
            <pc:docMk/>
            <pc:sldMk cId="615174867" sldId="401"/>
            <ac:spMk id="2" creationId="{D9A74981-36D7-C148-9967-C78308B796D2}"/>
          </ac:spMkLst>
        </pc:spChg>
        <pc:spChg chg="del mod">
          <ac:chgData name="Talgat Manglayev" userId="21ac6300-3a7b-40a8-8db6-30b3b460c09e" providerId="ADAL" clId="{A3B1ECE6-49FB-314B-B04E-F2540F1B5D97}" dt="2020-11-10T18:54:04.255" v="571"/>
          <ac:spMkLst>
            <pc:docMk/>
            <pc:sldMk cId="615174867" sldId="401"/>
            <ac:spMk id="3" creationId="{59F858AA-441A-4A4B-98B6-E5769E603130}"/>
          </ac:spMkLst>
        </pc:spChg>
        <pc:picChg chg="add mod modCrop">
          <ac:chgData name="Talgat Manglayev" userId="21ac6300-3a7b-40a8-8db6-30b3b460c09e" providerId="ADAL" clId="{A3B1ECE6-49FB-314B-B04E-F2540F1B5D97}" dt="2020-11-10T19:03:07.561" v="708" actId="1076"/>
          <ac:picMkLst>
            <pc:docMk/>
            <pc:sldMk cId="615174867" sldId="401"/>
            <ac:picMk id="6" creationId="{CF7677D7-17FA-5043-95C0-3E6422218993}"/>
          </ac:picMkLst>
        </pc:picChg>
        <pc:picChg chg="add del mod modCrop">
          <ac:chgData name="Talgat Manglayev" userId="21ac6300-3a7b-40a8-8db6-30b3b460c09e" providerId="ADAL" clId="{A3B1ECE6-49FB-314B-B04E-F2540F1B5D97}" dt="2020-11-10T19:00:04.882" v="648" actId="21"/>
          <ac:picMkLst>
            <pc:docMk/>
            <pc:sldMk cId="615174867" sldId="401"/>
            <ac:picMk id="8" creationId="{70D68FD1-2C34-304C-849D-5435BDEC1705}"/>
          </ac:picMkLst>
        </pc:pic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1157947362" sldId="401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1157947362" sldId="401"/>
            <ac:spMk id="3" creationId="{43DCD12B-73A4-3345-B2D7-2679B9C28EB1}"/>
          </ac:spMkLst>
        </pc:spChg>
      </pc:sldChg>
      <pc:sldChg chg="addSp delSp modSp add mod">
        <pc:chgData name="Talgat Manglayev" userId="21ac6300-3a7b-40a8-8db6-30b3b460c09e" providerId="ADAL" clId="{A3B1ECE6-49FB-314B-B04E-F2540F1B5D97}" dt="2020-11-12T20:41:55.489" v="2984" actId="27636"/>
        <pc:sldMkLst>
          <pc:docMk/>
          <pc:sldMk cId="106346236" sldId="402"/>
        </pc:sldMkLst>
        <pc:spChg chg="mod">
          <ac:chgData name="Talgat Manglayev" userId="21ac6300-3a7b-40a8-8db6-30b3b460c09e" providerId="ADAL" clId="{A3B1ECE6-49FB-314B-B04E-F2540F1B5D97}" dt="2020-11-10T21:19:19.624" v="1340" actId="1076"/>
          <ac:spMkLst>
            <pc:docMk/>
            <pc:sldMk cId="106346236" sldId="402"/>
            <ac:spMk id="2" creationId="{D9A74981-36D7-C148-9967-C78308B796D2}"/>
          </ac:spMkLst>
        </pc:spChg>
        <pc:spChg chg="add mod">
          <ac:chgData name="Talgat Manglayev" userId="21ac6300-3a7b-40a8-8db6-30b3b460c09e" providerId="ADAL" clId="{A3B1ECE6-49FB-314B-B04E-F2540F1B5D97}" dt="2020-11-10T21:13:56.288" v="1337" actId="20577"/>
          <ac:spMkLst>
            <pc:docMk/>
            <pc:sldMk cId="106346236" sldId="402"/>
            <ac:spMk id="3" creationId="{732A22A1-CA0E-1E44-816D-DA2359B717FC}"/>
          </ac:spMkLst>
        </pc:spChg>
        <pc:spChg chg="add mod">
          <ac:chgData name="Talgat Manglayev" userId="21ac6300-3a7b-40a8-8db6-30b3b460c09e" providerId="ADAL" clId="{A3B1ECE6-49FB-314B-B04E-F2540F1B5D97}" dt="2020-11-10T21:22:33.117" v="1445" actId="1076"/>
          <ac:spMkLst>
            <pc:docMk/>
            <pc:sldMk cId="106346236" sldId="402"/>
            <ac:spMk id="5" creationId="{C270FB4B-F399-464A-B485-D0E32AEC74F9}"/>
          </ac:spMkLst>
        </pc:spChg>
        <pc:spChg chg="add del mod">
          <ac:chgData name="Talgat Manglayev" userId="21ac6300-3a7b-40a8-8db6-30b3b460c09e" providerId="ADAL" clId="{A3B1ECE6-49FB-314B-B04E-F2540F1B5D97}" dt="2020-11-10T19:13:50.513" v="723" actId="478"/>
          <ac:spMkLst>
            <pc:docMk/>
            <pc:sldMk cId="106346236" sldId="402"/>
            <ac:spMk id="5" creationId="{FDE2BB2D-5B5F-7F46-9C3B-20976723DE70}"/>
          </ac:spMkLst>
        </pc:spChg>
        <pc:spChg chg="add mod">
          <ac:chgData name="Talgat Manglayev" userId="21ac6300-3a7b-40a8-8db6-30b3b460c09e" providerId="ADAL" clId="{A3B1ECE6-49FB-314B-B04E-F2540F1B5D97}" dt="2020-11-12T20:41:55.489" v="2984" actId="27636"/>
          <ac:spMkLst>
            <pc:docMk/>
            <pc:sldMk cId="106346236" sldId="402"/>
            <ac:spMk id="8" creationId="{B484B23D-CB40-1848-BEB3-2A56FCD775E0}"/>
          </ac:spMkLst>
        </pc:spChg>
        <pc:picChg chg="add del">
          <ac:chgData name="Talgat Manglayev" userId="21ac6300-3a7b-40a8-8db6-30b3b460c09e" providerId="ADAL" clId="{A3B1ECE6-49FB-314B-B04E-F2540F1B5D97}" dt="2020-11-10T19:13:52.445" v="724" actId="478"/>
          <ac:picMkLst>
            <pc:docMk/>
            <pc:sldMk cId="106346236" sldId="402"/>
            <ac:picMk id="6" creationId="{CF7677D7-17FA-5043-95C0-3E6422218993}"/>
          </ac:picMkLst>
        </pc:picChg>
      </pc:sldChg>
      <pc:sldChg chg="addSp modSp del">
        <pc:chgData name="Talgat Manglayev" userId="21ac6300-3a7b-40a8-8db6-30b3b460c09e" providerId="ADAL" clId="{A3B1ECE6-49FB-314B-B04E-F2540F1B5D97}" dt="2020-11-10T17:01:24.562" v="150" actId="2696"/>
        <pc:sldMkLst>
          <pc:docMk/>
          <pc:sldMk cId="344572020" sldId="403"/>
        </pc:sldMkLst>
        <pc:spChg chg="add mod">
          <ac:chgData name="Talgat Manglayev" userId="21ac6300-3a7b-40a8-8db6-30b3b460c09e" providerId="ADAL" clId="{A3B1ECE6-49FB-314B-B04E-F2540F1B5D97}" dt="2020-11-10T12:43:04.926" v="41"/>
          <ac:spMkLst>
            <pc:docMk/>
            <pc:sldMk cId="344572020" sldId="403"/>
            <ac:spMk id="4" creationId="{973B863A-C4C9-7F46-B558-6028FB0069C8}"/>
          </ac:spMkLst>
        </pc:spChg>
      </pc:sldChg>
      <pc:sldChg chg="addSp delSp modSp add mod">
        <pc:chgData name="Talgat Manglayev" userId="21ac6300-3a7b-40a8-8db6-30b3b460c09e" providerId="ADAL" clId="{A3B1ECE6-49FB-314B-B04E-F2540F1B5D97}" dt="2020-11-10T19:27:42.337" v="757" actId="9405"/>
        <pc:sldMkLst>
          <pc:docMk/>
          <pc:sldMk cId="1229600023" sldId="403"/>
        </pc:sldMkLst>
        <pc:spChg chg="mod">
          <ac:chgData name="Talgat Manglayev" userId="21ac6300-3a7b-40a8-8db6-30b3b460c09e" providerId="ADAL" clId="{A3B1ECE6-49FB-314B-B04E-F2540F1B5D97}" dt="2020-11-10T19:04:17.683" v="713"/>
          <ac:spMkLst>
            <pc:docMk/>
            <pc:sldMk cId="1229600023" sldId="403"/>
            <ac:spMk id="2" creationId="{D9A74981-36D7-C148-9967-C78308B796D2}"/>
          </ac:spMkLst>
        </pc:spChg>
        <pc:spChg chg="add del mod">
          <ac:chgData name="Talgat Manglayev" userId="21ac6300-3a7b-40a8-8db6-30b3b460c09e" providerId="ADAL" clId="{A3B1ECE6-49FB-314B-B04E-F2540F1B5D97}" dt="2020-11-10T18:59:30.859" v="641"/>
          <ac:spMkLst>
            <pc:docMk/>
            <pc:sldMk cId="1229600023" sldId="403"/>
            <ac:spMk id="5" creationId="{63754673-C9FA-3942-A801-84B037C1CE3B}"/>
          </ac:spMkLst>
        </pc:spChg>
        <pc:spChg chg="add mod">
          <ac:chgData name="Talgat Manglayev" userId="21ac6300-3a7b-40a8-8db6-30b3b460c09e" providerId="ADAL" clId="{A3B1ECE6-49FB-314B-B04E-F2540F1B5D97}" dt="2020-11-10T19:02:43.069" v="683" actId="1076"/>
          <ac:spMkLst>
            <pc:docMk/>
            <pc:sldMk cId="1229600023" sldId="403"/>
            <ac:spMk id="11" creationId="{12AF635A-A755-EC4E-8538-B59150044662}"/>
          </ac:spMkLst>
        </pc:spChg>
        <pc:spChg chg="add mod">
          <ac:chgData name="Talgat Manglayev" userId="21ac6300-3a7b-40a8-8db6-30b3b460c09e" providerId="ADAL" clId="{A3B1ECE6-49FB-314B-B04E-F2540F1B5D97}" dt="2020-11-10T19:06:11.921" v="720" actId="14100"/>
          <ac:spMkLst>
            <pc:docMk/>
            <pc:sldMk cId="1229600023" sldId="403"/>
            <ac:spMk id="12" creationId="{CADAE922-AA40-E24F-A975-DC1ED86032D7}"/>
          </ac:spMkLst>
        </pc:spChg>
        <pc:spChg chg="add mod">
          <ac:chgData name="Talgat Manglayev" userId="21ac6300-3a7b-40a8-8db6-30b3b460c09e" providerId="ADAL" clId="{A3B1ECE6-49FB-314B-B04E-F2540F1B5D97}" dt="2020-11-10T19:09:38.883" v="721" actId="14100"/>
          <ac:spMkLst>
            <pc:docMk/>
            <pc:sldMk cId="1229600023" sldId="403"/>
            <ac:spMk id="13" creationId="{31363A4F-6630-B045-9D0C-037F87962937}"/>
          </ac:spMkLst>
        </pc:spChg>
        <pc:picChg chg="del">
          <ac:chgData name="Talgat Manglayev" userId="21ac6300-3a7b-40a8-8db6-30b3b460c09e" providerId="ADAL" clId="{A3B1ECE6-49FB-314B-B04E-F2540F1B5D97}" dt="2020-11-10T18:59:14.069" v="637" actId="478"/>
          <ac:picMkLst>
            <pc:docMk/>
            <pc:sldMk cId="1229600023" sldId="403"/>
            <ac:picMk id="6" creationId="{CF7677D7-17FA-5043-95C0-3E6422218993}"/>
          </ac:picMkLst>
        </pc:picChg>
        <pc:picChg chg="del">
          <ac:chgData name="Talgat Manglayev" userId="21ac6300-3a7b-40a8-8db6-30b3b460c09e" providerId="ADAL" clId="{A3B1ECE6-49FB-314B-B04E-F2540F1B5D97}" dt="2020-11-10T18:59:16.079" v="638" actId="478"/>
          <ac:picMkLst>
            <pc:docMk/>
            <pc:sldMk cId="1229600023" sldId="403"/>
            <ac:picMk id="8" creationId="{70D68FD1-2C34-304C-849D-5435BDEC1705}"/>
          </ac:picMkLst>
        </pc:picChg>
        <pc:picChg chg="add mod modCrop">
          <ac:chgData name="Talgat Manglayev" userId="21ac6300-3a7b-40a8-8db6-30b3b460c09e" providerId="ADAL" clId="{A3B1ECE6-49FB-314B-B04E-F2540F1B5D97}" dt="2020-11-10T19:01:25.953" v="671" actId="1076"/>
          <ac:picMkLst>
            <pc:docMk/>
            <pc:sldMk cId="1229600023" sldId="403"/>
            <ac:picMk id="9" creationId="{D168E7C9-93B7-1E47-80AF-801FD2C5C4C0}"/>
          </ac:picMkLst>
        </pc:picChg>
        <pc:picChg chg="add mod">
          <ac:chgData name="Talgat Manglayev" userId="21ac6300-3a7b-40a8-8db6-30b3b460c09e" providerId="ADAL" clId="{A3B1ECE6-49FB-314B-B04E-F2540F1B5D97}" dt="2020-11-10T19:00:09.202" v="650" actId="1076"/>
          <ac:picMkLst>
            <pc:docMk/>
            <pc:sldMk cId="1229600023" sldId="403"/>
            <ac:picMk id="10" creationId="{7C1B9FC3-E650-154B-8C44-ADBC8BCFE1AA}"/>
          </ac:picMkLst>
        </pc:picChg>
        <pc:inkChg chg="add">
          <ac:chgData name="Talgat Manglayev" userId="21ac6300-3a7b-40a8-8db6-30b3b460c09e" providerId="ADAL" clId="{A3B1ECE6-49FB-314B-B04E-F2540F1B5D97}" dt="2020-11-10T19:27:42.337" v="757" actId="9405"/>
          <ac:inkMkLst>
            <pc:docMk/>
            <pc:sldMk cId="1229600023" sldId="403"/>
            <ac:inkMk id="14" creationId="{4D6845BB-02E9-7444-A36B-C393F104AEBF}"/>
          </ac:inkMkLst>
        </pc:inkChg>
      </pc:sldChg>
      <pc:sldChg chg="addSp delSp modSp new mod ord">
        <pc:chgData name="Talgat Manglayev" userId="21ac6300-3a7b-40a8-8db6-30b3b460c09e" providerId="ADAL" clId="{A3B1ECE6-49FB-314B-B04E-F2540F1B5D97}" dt="2020-11-12T20:43:47.596" v="3025" actId="2085"/>
        <pc:sldMkLst>
          <pc:docMk/>
          <pc:sldMk cId="2932766269" sldId="404"/>
        </pc:sldMkLst>
        <pc:spChg chg="mod">
          <ac:chgData name="Talgat Manglayev" userId="21ac6300-3a7b-40a8-8db6-30b3b460c09e" providerId="ADAL" clId="{A3B1ECE6-49FB-314B-B04E-F2540F1B5D97}" dt="2020-11-11T18:02:47.374" v="2088" actId="1076"/>
          <ac:spMkLst>
            <pc:docMk/>
            <pc:sldMk cId="2932766269" sldId="404"/>
            <ac:spMk id="2" creationId="{DFCC5CA8-F9A2-EE44-BC82-98212303E0CF}"/>
          </ac:spMkLst>
        </pc:spChg>
        <pc:spChg chg="add del mod">
          <ac:chgData name="Talgat Manglayev" userId="21ac6300-3a7b-40a8-8db6-30b3b460c09e" providerId="ADAL" clId="{A3B1ECE6-49FB-314B-B04E-F2540F1B5D97}" dt="2020-11-12T20:42:17.103" v="2995" actId="20577"/>
          <ac:spMkLst>
            <pc:docMk/>
            <pc:sldMk cId="2932766269" sldId="404"/>
            <ac:spMk id="3" creationId="{E6FDDF6D-2619-E340-81D6-CE59A6F102B9}"/>
          </ac:spMkLst>
        </pc:spChg>
        <pc:spChg chg="add del mod">
          <ac:chgData name="Talgat Manglayev" userId="21ac6300-3a7b-40a8-8db6-30b3b460c09e" providerId="ADAL" clId="{A3B1ECE6-49FB-314B-B04E-F2540F1B5D97}" dt="2020-11-12T20:43:47.596" v="3025" actId="2085"/>
          <ac:spMkLst>
            <pc:docMk/>
            <pc:sldMk cId="2932766269" sldId="404"/>
            <ac:spMk id="5" creationId="{B2298299-49E5-464B-90B2-42FB261CDF7F}"/>
          </ac:spMkLst>
        </pc:spChg>
        <pc:spChg chg="add del mod">
          <ac:chgData name="Talgat Manglayev" userId="21ac6300-3a7b-40a8-8db6-30b3b460c09e" providerId="ADAL" clId="{A3B1ECE6-49FB-314B-B04E-F2540F1B5D97}" dt="2020-11-11T14:18:59.320" v="1883"/>
          <ac:spMkLst>
            <pc:docMk/>
            <pc:sldMk cId="2932766269" sldId="404"/>
            <ac:spMk id="6" creationId="{931910C8-5003-D84A-80D1-C52605FF74DE}"/>
          </ac:spMkLst>
        </pc:spChg>
        <pc:spChg chg="add del mod">
          <ac:chgData name="Talgat Manglayev" userId="21ac6300-3a7b-40a8-8db6-30b3b460c09e" providerId="ADAL" clId="{A3B1ECE6-49FB-314B-B04E-F2540F1B5D97}" dt="2020-11-11T14:18:56.621" v="1880"/>
          <ac:spMkLst>
            <pc:docMk/>
            <pc:sldMk cId="2932766269" sldId="404"/>
            <ac:spMk id="7" creationId="{796D55DA-1F22-EC40-8E19-B9DB9EDE230C}"/>
          </ac:spMkLst>
        </pc:spChg>
        <pc:spChg chg="add del mod">
          <ac:chgData name="Talgat Manglayev" userId="21ac6300-3a7b-40a8-8db6-30b3b460c09e" providerId="ADAL" clId="{A3B1ECE6-49FB-314B-B04E-F2540F1B5D97}" dt="2020-11-11T14:18:54.632" v="1877"/>
          <ac:spMkLst>
            <pc:docMk/>
            <pc:sldMk cId="2932766269" sldId="404"/>
            <ac:spMk id="8" creationId="{C84A7405-B080-8348-8D78-4FB5C19717FC}"/>
          </ac:spMkLst>
        </pc:spChg>
        <pc:spChg chg="add mod">
          <ac:chgData name="Talgat Manglayev" userId="21ac6300-3a7b-40a8-8db6-30b3b460c09e" providerId="ADAL" clId="{A3B1ECE6-49FB-314B-B04E-F2540F1B5D97}" dt="2020-11-12T20:42:50.355" v="3023" actId="20577"/>
          <ac:spMkLst>
            <pc:docMk/>
            <pc:sldMk cId="2932766269" sldId="404"/>
            <ac:spMk id="9" creationId="{2DDD0932-C087-3C46-95B8-4FB6DAA747C7}"/>
          </ac:spMkLst>
        </pc:spChg>
      </pc:sldChg>
      <pc:sldChg chg="addSp delSp modSp add mod setBg">
        <pc:chgData name="Talgat Manglayev" userId="21ac6300-3a7b-40a8-8db6-30b3b460c09e" providerId="ADAL" clId="{A3B1ECE6-49FB-314B-B04E-F2540F1B5D97}" dt="2020-11-10T20:21:12.043" v="1119" actId="13900"/>
        <pc:sldMkLst>
          <pc:docMk/>
          <pc:sldMk cId="397539201" sldId="405"/>
        </pc:sldMkLst>
        <pc:spChg chg="mod">
          <ac:chgData name="Talgat Manglayev" userId="21ac6300-3a7b-40a8-8db6-30b3b460c09e" providerId="ADAL" clId="{A3B1ECE6-49FB-314B-B04E-F2540F1B5D97}" dt="2020-11-10T19:42:32.159" v="761" actId="1076"/>
          <ac:spMkLst>
            <pc:docMk/>
            <pc:sldMk cId="397539201" sldId="405"/>
            <ac:spMk id="2" creationId="{D9A74981-36D7-C148-9967-C78308B796D2}"/>
          </ac:spMkLst>
        </pc:spChg>
        <pc:spChg chg="mod">
          <ac:chgData name="Talgat Manglayev" userId="21ac6300-3a7b-40a8-8db6-30b3b460c09e" providerId="ADAL" clId="{A3B1ECE6-49FB-314B-B04E-F2540F1B5D97}" dt="2020-11-10T19:23:37.345" v="742" actId="26606"/>
          <ac:spMkLst>
            <pc:docMk/>
            <pc:sldMk cId="397539201" sldId="405"/>
            <ac:spMk id="4" creationId="{864D1C0F-1D67-2545-AC2E-476B6A98FE7A}"/>
          </ac:spMkLst>
        </pc:spChg>
        <pc:spChg chg="add del mod">
          <ac:chgData name="Talgat Manglayev" userId="21ac6300-3a7b-40a8-8db6-30b3b460c09e" providerId="ADAL" clId="{A3B1ECE6-49FB-314B-B04E-F2540F1B5D97}" dt="2020-11-10T19:22:49.596" v="736" actId="478"/>
          <ac:spMkLst>
            <pc:docMk/>
            <pc:sldMk cId="397539201" sldId="405"/>
            <ac:spMk id="5" creationId="{DF4C7381-01D9-5148-A7A3-2FECB0A1FF94}"/>
          </ac:spMkLst>
        </pc:spChg>
        <pc:spChg chg="del">
          <ac:chgData name="Talgat Manglayev" userId="21ac6300-3a7b-40a8-8db6-30b3b460c09e" providerId="ADAL" clId="{A3B1ECE6-49FB-314B-B04E-F2540F1B5D97}" dt="2020-11-10T19:22:47.407" v="735" actId="478"/>
          <ac:spMkLst>
            <pc:docMk/>
            <pc:sldMk cId="397539201" sldId="405"/>
            <ac:spMk id="11" creationId="{12AF635A-A755-EC4E-8538-B59150044662}"/>
          </ac:spMkLst>
        </pc:spChg>
        <pc:spChg chg="del mod">
          <ac:chgData name="Talgat Manglayev" userId="21ac6300-3a7b-40a8-8db6-30b3b460c09e" providerId="ADAL" clId="{A3B1ECE6-49FB-314B-B04E-F2540F1B5D97}" dt="2020-11-10T19:22:33.058" v="731"/>
          <ac:spMkLst>
            <pc:docMk/>
            <pc:sldMk cId="397539201" sldId="405"/>
            <ac:spMk id="12" creationId="{CADAE922-AA40-E24F-A975-DC1ED86032D7}"/>
          </ac:spMkLst>
        </pc:spChg>
        <pc:spChg chg="del mod">
          <ac:chgData name="Talgat Manglayev" userId="21ac6300-3a7b-40a8-8db6-30b3b460c09e" providerId="ADAL" clId="{A3B1ECE6-49FB-314B-B04E-F2540F1B5D97}" dt="2020-11-10T19:22:44.628" v="734" actId="478"/>
          <ac:spMkLst>
            <pc:docMk/>
            <pc:sldMk cId="397539201" sldId="405"/>
            <ac:spMk id="13" creationId="{31363A4F-6630-B045-9D0C-037F87962937}"/>
          </ac:spMkLst>
        </pc:spChg>
        <pc:spChg chg="add del">
          <ac:chgData name="Talgat Manglayev" userId="21ac6300-3a7b-40a8-8db6-30b3b460c09e" providerId="ADAL" clId="{A3B1ECE6-49FB-314B-B04E-F2540F1B5D97}" dt="2020-11-10T19:23:37.345" v="742" actId="26606"/>
          <ac:spMkLst>
            <pc:docMk/>
            <pc:sldMk cId="397539201" sldId="405"/>
            <ac:spMk id="15" creationId="{37C89E4B-3C9F-44B9-8B86-D9E3D112D8EC}"/>
          </ac:spMkLst>
        </pc:spChg>
        <pc:spChg chg="add mod">
          <ac:chgData name="Talgat Manglayev" userId="21ac6300-3a7b-40a8-8db6-30b3b460c09e" providerId="ADAL" clId="{A3B1ECE6-49FB-314B-B04E-F2540F1B5D97}" dt="2020-11-10T20:21:12.043" v="1119" actId="13900"/>
          <ac:spMkLst>
            <pc:docMk/>
            <pc:sldMk cId="397539201" sldId="405"/>
            <ac:spMk id="24" creationId="{B999C545-5A0C-AF48-91A8-7E1D2DC29945}"/>
          </ac:spMkLst>
        </pc:spChg>
        <pc:grpChg chg="add mod">
          <ac:chgData name="Talgat Manglayev" userId="21ac6300-3a7b-40a8-8db6-30b3b460c09e" providerId="ADAL" clId="{A3B1ECE6-49FB-314B-B04E-F2540F1B5D97}" dt="2020-11-10T19:42:45.404" v="763" actId="1076"/>
          <ac:grpSpMkLst>
            <pc:docMk/>
            <pc:sldMk cId="397539201" sldId="405"/>
            <ac:grpSpMk id="23" creationId="{9EA650EC-66EA-1643-9C23-1F63ED40EE92}"/>
          </ac:grpSpMkLst>
        </pc:grpChg>
        <pc:picChg chg="add mod ord">
          <ac:chgData name="Talgat Manglayev" userId="21ac6300-3a7b-40a8-8db6-30b3b460c09e" providerId="ADAL" clId="{A3B1ECE6-49FB-314B-B04E-F2540F1B5D97}" dt="2020-11-10T19:42:40.105" v="762" actId="164"/>
          <ac:picMkLst>
            <pc:docMk/>
            <pc:sldMk cId="397539201" sldId="405"/>
            <ac:picMk id="7" creationId="{71DE9692-6275-3744-966D-88F9024D7142}"/>
          </ac:picMkLst>
        </pc:picChg>
        <pc:picChg chg="del">
          <ac:chgData name="Talgat Manglayev" userId="21ac6300-3a7b-40a8-8db6-30b3b460c09e" providerId="ADAL" clId="{A3B1ECE6-49FB-314B-B04E-F2540F1B5D97}" dt="2020-11-10T19:22:18.248" v="728" actId="478"/>
          <ac:picMkLst>
            <pc:docMk/>
            <pc:sldMk cId="397539201" sldId="405"/>
            <ac:picMk id="9" creationId="{D168E7C9-93B7-1E47-80AF-801FD2C5C4C0}"/>
          </ac:picMkLst>
        </pc:picChg>
        <pc:picChg chg="del">
          <ac:chgData name="Talgat Manglayev" userId="21ac6300-3a7b-40a8-8db6-30b3b460c09e" providerId="ADAL" clId="{A3B1ECE6-49FB-314B-B04E-F2540F1B5D97}" dt="2020-11-10T19:22:17.053" v="727" actId="478"/>
          <ac:picMkLst>
            <pc:docMk/>
            <pc:sldMk cId="397539201" sldId="405"/>
            <ac:picMk id="10" creationId="{7C1B9FC3-E650-154B-8C44-ADBC8BCFE1AA}"/>
          </ac:picMkLst>
        </pc:picChg>
        <pc:inkChg chg="add del">
          <ac:chgData name="Talgat Manglayev" userId="21ac6300-3a7b-40a8-8db6-30b3b460c09e" providerId="ADAL" clId="{A3B1ECE6-49FB-314B-B04E-F2540F1B5D97}" dt="2020-11-10T19:24:26.087" v="747" actId="9405"/>
          <ac:inkMkLst>
            <pc:docMk/>
            <pc:sldMk cId="397539201" sldId="405"/>
            <ac:inkMk id="8" creationId="{2BE22EB4-4F40-984F-B8DD-C2D21A2F8829}"/>
          </ac:inkMkLst>
        </pc:inkChg>
        <pc:inkChg chg="add del">
          <ac:chgData name="Talgat Manglayev" userId="21ac6300-3a7b-40a8-8db6-30b3b460c09e" providerId="ADAL" clId="{A3B1ECE6-49FB-314B-B04E-F2540F1B5D97}" dt="2020-11-10T19:24:25.558" v="746" actId="9405"/>
          <ac:inkMkLst>
            <pc:docMk/>
            <pc:sldMk cId="397539201" sldId="405"/>
            <ac:inkMk id="17" creationId="{60827685-2144-844A-A5C0-38346A024730}"/>
          </ac:inkMkLst>
        </pc:inkChg>
        <pc:inkChg chg="add mod">
          <ac:chgData name="Talgat Manglayev" userId="21ac6300-3a7b-40a8-8db6-30b3b460c09e" providerId="ADAL" clId="{A3B1ECE6-49FB-314B-B04E-F2540F1B5D97}" dt="2020-11-10T19:42:40.105" v="762" actId="164"/>
          <ac:inkMkLst>
            <pc:docMk/>
            <pc:sldMk cId="397539201" sldId="405"/>
            <ac:inkMk id="18" creationId="{57065D9B-49CF-E64B-B6D2-87C8115C1B09}"/>
          </ac:inkMkLst>
        </pc:inkChg>
        <pc:inkChg chg="add mod">
          <ac:chgData name="Talgat Manglayev" userId="21ac6300-3a7b-40a8-8db6-30b3b460c09e" providerId="ADAL" clId="{A3B1ECE6-49FB-314B-B04E-F2540F1B5D97}" dt="2020-11-10T19:42:40.105" v="762" actId="164"/>
          <ac:inkMkLst>
            <pc:docMk/>
            <pc:sldMk cId="397539201" sldId="405"/>
            <ac:inkMk id="19" creationId="{7DA82231-9613-BF4F-9D6B-9F74C6C27FC8}"/>
          </ac:inkMkLst>
        </pc:inkChg>
        <pc:inkChg chg="add mod">
          <ac:chgData name="Talgat Manglayev" userId="21ac6300-3a7b-40a8-8db6-30b3b460c09e" providerId="ADAL" clId="{A3B1ECE6-49FB-314B-B04E-F2540F1B5D97}" dt="2020-11-10T19:42:40.105" v="762" actId="164"/>
          <ac:inkMkLst>
            <pc:docMk/>
            <pc:sldMk cId="397539201" sldId="405"/>
            <ac:inkMk id="20" creationId="{2A526335-561E-E940-BA70-85391E026A4A}"/>
          </ac:inkMkLst>
        </pc:inkChg>
        <pc:inkChg chg="add mod">
          <ac:chgData name="Talgat Manglayev" userId="21ac6300-3a7b-40a8-8db6-30b3b460c09e" providerId="ADAL" clId="{A3B1ECE6-49FB-314B-B04E-F2540F1B5D97}" dt="2020-11-10T19:42:40.105" v="762" actId="164"/>
          <ac:inkMkLst>
            <pc:docMk/>
            <pc:sldMk cId="397539201" sldId="405"/>
            <ac:inkMk id="21" creationId="{492BCFE3-3BA8-2744-9B94-7ABEF8D714F6}"/>
          </ac:inkMkLst>
        </pc:inkChg>
        <pc:inkChg chg="add mod">
          <ac:chgData name="Talgat Manglayev" userId="21ac6300-3a7b-40a8-8db6-30b3b460c09e" providerId="ADAL" clId="{A3B1ECE6-49FB-314B-B04E-F2540F1B5D97}" dt="2020-11-10T19:42:40.105" v="762" actId="164"/>
          <ac:inkMkLst>
            <pc:docMk/>
            <pc:sldMk cId="397539201" sldId="405"/>
            <ac:inkMk id="22" creationId="{9CA65B0A-08DC-3D4C-A608-CD7378FE297F}"/>
          </ac:inkMkLst>
        </pc:inkChg>
        <pc:cxnChg chg="add del">
          <ac:chgData name="Talgat Manglayev" userId="21ac6300-3a7b-40a8-8db6-30b3b460c09e" providerId="ADAL" clId="{A3B1ECE6-49FB-314B-B04E-F2540F1B5D97}" dt="2020-11-10T19:23:37.345" v="742" actId="26606"/>
          <ac:cxnSpMkLst>
            <pc:docMk/>
            <pc:sldMk cId="397539201" sldId="405"/>
            <ac:cxnSpMk id="14" creationId="{AA2EAA10-076F-46BD-8F0F-B9A2FB77A85C}"/>
          </ac:cxnSpMkLst>
        </pc:cxnChg>
        <pc:cxnChg chg="add del">
          <ac:chgData name="Talgat Manglayev" userId="21ac6300-3a7b-40a8-8db6-30b3b460c09e" providerId="ADAL" clId="{A3B1ECE6-49FB-314B-B04E-F2540F1B5D97}" dt="2020-11-10T19:23:37.345" v="742" actId="26606"/>
          <ac:cxnSpMkLst>
            <pc:docMk/>
            <pc:sldMk cId="397539201" sldId="405"/>
            <ac:cxnSpMk id="16" creationId="{D891E407-403B-4764-86C9-33A56D3BCAA3}"/>
          </ac:cxnSpMkLst>
        </pc:cxnChg>
      </pc:sldChg>
      <pc:sldChg chg="addSp delSp modSp add mod">
        <pc:chgData name="Talgat Manglayev" userId="21ac6300-3a7b-40a8-8db6-30b3b460c09e" providerId="ADAL" clId="{A3B1ECE6-49FB-314B-B04E-F2540F1B5D97}" dt="2020-11-12T20:41:26.404" v="2976" actId="403"/>
        <pc:sldMkLst>
          <pc:docMk/>
          <pc:sldMk cId="1582550353" sldId="406"/>
        </pc:sldMkLst>
        <pc:spChg chg="del mod">
          <ac:chgData name="Talgat Manglayev" userId="21ac6300-3a7b-40a8-8db6-30b3b460c09e" providerId="ADAL" clId="{A3B1ECE6-49FB-314B-B04E-F2540F1B5D97}" dt="2020-11-10T20:26:06.595" v="1155" actId="478"/>
          <ac:spMkLst>
            <pc:docMk/>
            <pc:sldMk cId="1582550353" sldId="406"/>
            <ac:spMk id="2" creationId="{DFCC5CA8-F9A2-EE44-BC82-98212303E0CF}"/>
          </ac:spMkLst>
        </pc:spChg>
        <pc:spChg chg="mod">
          <ac:chgData name="Talgat Manglayev" userId="21ac6300-3a7b-40a8-8db6-30b3b460c09e" providerId="ADAL" clId="{A3B1ECE6-49FB-314B-B04E-F2540F1B5D97}" dt="2020-11-12T20:41:26.404" v="2976" actId="403"/>
          <ac:spMkLst>
            <pc:docMk/>
            <pc:sldMk cId="1582550353" sldId="406"/>
            <ac:spMk id="3" creationId="{E6FDDF6D-2619-E340-81D6-CE59A6F102B9}"/>
          </ac:spMkLst>
        </pc:spChg>
        <pc:spChg chg="del">
          <ac:chgData name="Talgat Manglayev" userId="21ac6300-3a7b-40a8-8db6-30b3b460c09e" providerId="ADAL" clId="{A3B1ECE6-49FB-314B-B04E-F2540F1B5D97}" dt="2020-11-10T20:24:50.924" v="1145" actId="478"/>
          <ac:spMkLst>
            <pc:docMk/>
            <pc:sldMk cId="1582550353" sldId="406"/>
            <ac:spMk id="5" creationId="{B2298299-49E5-464B-90B2-42FB261CDF7F}"/>
          </ac:spMkLst>
        </pc:spChg>
        <pc:spChg chg="add mod">
          <ac:chgData name="Talgat Manglayev" userId="21ac6300-3a7b-40a8-8db6-30b3b460c09e" providerId="ADAL" clId="{A3B1ECE6-49FB-314B-B04E-F2540F1B5D97}" dt="2020-11-12T20:40:20.823" v="2963" actId="20577"/>
          <ac:spMkLst>
            <pc:docMk/>
            <pc:sldMk cId="1582550353" sldId="406"/>
            <ac:spMk id="6" creationId="{C6826979-CE6D-6E4D-B520-5E93EDBB8FE6}"/>
          </ac:spMkLst>
        </pc:spChg>
        <pc:spChg chg="add mod">
          <ac:chgData name="Talgat Manglayev" userId="21ac6300-3a7b-40a8-8db6-30b3b460c09e" providerId="ADAL" clId="{A3B1ECE6-49FB-314B-B04E-F2540F1B5D97}" dt="2020-11-11T14:47:42.405" v="1990" actId="164"/>
          <ac:spMkLst>
            <pc:docMk/>
            <pc:sldMk cId="1582550353" sldId="406"/>
            <ac:spMk id="7" creationId="{7EC93333-E1E9-4244-BBFC-172DB28A86D3}"/>
          </ac:spMkLst>
        </pc:spChg>
        <pc:spChg chg="add del mod">
          <ac:chgData name="Talgat Manglayev" userId="21ac6300-3a7b-40a8-8db6-30b3b460c09e" providerId="ADAL" clId="{A3B1ECE6-49FB-314B-B04E-F2540F1B5D97}" dt="2020-11-10T20:26:15.367" v="1158" actId="478"/>
          <ac:spMkLst>
            <pc:docMk/>
            <pc:sldMk cId="1582550353" sldId="406"/>
            <ac:spMk id="8" creationId="{315CC1F5-5660-F542-8976-2D281CEA5FD8}"/>
          </ac:spMkLst>
        </pc:spChg>
        <pc:spChg chg="add del mod">
          <ac:chgData name="Talgat Manglayev" userId="21ac6300-3a7b-40a8-8db6-30b3b460c09e" providerId="ADAL" clId="{A3B1ECE6-49FB-314B-B04E-F2540F1B5D97}" dt="2020-11-10T20:26:50.640" v="1164"/>
          <ac:spMkLst>
            <pc:docMk/>
            <pc:sldMk cId="1582550353" sldId="406"/>
            <ac:spMk id="9" creationId="{AB6AE552-3B6E-134A-93B5-8076E20B23A1}"/>
          </ac:spMkLst>
        </pc:spChg>
        <pc:spChg chg="add del mod">
          <ac:chgData name="Talgat Manglayev" userId="21ac6300-3a7b-40a8-8db6-30b3b460c09e" providerId="ADAL" clId="{A3B1ECE6-49FB-314B-B04E-F2540F1B5D97}" dt="2020-11-10T21:20:07.431" v="1346" actId="478"/>
          <ac:spMkLst>
            <pc:docMk/>
            <pc:sldMk cId="1582550353" sldId="406"/>
            <ac:spMk id="10" creationId="{72CEBE63-350B-374C-9D72-2F3AC37EADC9}"/>
          </ac:spMkLst>
        </pc:spChg>
        <pc:spChg chg="add mod">
          <ac:chgData name="Talgat Manglayev" userId="21ac6300-3a7b-40a8-8db6-30b3b460c09e" providerId="ADAL" clId="{A3B1ECE6-49FB-314B-B04E-F2540F1B5D97}" dt="2020-11-11T14:47:42.405" v="1990" actId="164"/>
          <ac:spMkLst>
            <pc:docMk/>
            <pc:sldMk cId="1582550353" sldId="406"/>
            <ac:spMk id="11" creationId="{0F24EE0D-1A9A-AC43-826B-FD6BF6416C40}"/>
          </ac:spMkLst>
        </pc:spChg>
        <pc:spChg chg="add mod">
          <ac:chgData name="Talgat Manglayev" userId="21ac6300-3a7b-40a8-8db6-30b3b460c09e" providerId="ADAL" clId="{A3B1ECE6-49FB-314B-B04E-F2540F1B5D97}" dt="2020-11-11T14:47:42.405" v="1990" actId="164"/>
          <ac:spMkLst>
            <pc:docMk/>
            <pc:sldMk cId="1582550353" sldId="406"/>
            <ac:spMk id="12" creationId="{4475BB86-9C27-7243-A31E-26E7D8A80081}"/>
          </ac:spMkLst>
        </pc:spChg>
        <pc:grpChg chg="add mod">
          <ac:chgData name="Talgat Manglayev" userId="21ac6300-3a7b-40a8-8db6-30b3b460c09e" providerId="ADAL" clId="{A3B1ECE6-49FB-314B-B04E-F2540F1B5D97}" dt="2020-11-11T14:47:42.405" v="1990" actId="164"/>
          <ac:grpSpMkLst>
            <pc:docMk/>
            <pc:sldMk cId="1582550353" sldId="406"/>
            <ac:grpSpMk id="17" creationId="{96CB0AD6-1F3C-C140-9EB9-E9DE3C72D4FA}"/>
          </ac:grpSpMkLst>
        </pc:grpChg>
        <pc:inkChg chg="add mod">
          <ac:chgData name="Talgat Manglayev" userId="21ac6300-3a7b-40a8-8db6-30b3b460c09e" providerId="ADAL" clId="{A3B1ECE6-49FB-314B-B04E-F2540F1B5D97}" dt="2020-11-11T14:47:42.405" v="1990" actId="164"/>
          <ac:inkMkLst>
            <pc:docMk/>
            <pc:sldMk cId="1582550353" sldId="406"/>
            <ac:inkMk id="2" creationId="{B2F4B85B-C810-8440-A6D0-2AAA273D53A6}"/>
          </ac:inkMkLst>
        </pc:inkChg>
        <pc:inkChg chg="add del">
          <ac:chgData name="Talgat Manglayev" userId="21ac6300-3a7b-40a8-8db6-30b3b460c09e" providerId="ADAL" clId="{A3B1ECE6-49FB-314B-B04E-F2540F1B5D97}" dt="2020-11-11T14:46:28.475" v="1980" actId="9405"/>
          <ac:inkMkLst>
            <pc:docMk/>
            <pc:sldMk cId="1582550353" sldId="406"/>
            <ac:inkMk id="5" creationId="{5677AF3E-C4DD-3B43-9EE9-D8EF1D7EFCC7}"/>
          </ac:inkMkLst>
        </pc:inkChg>
        <pc:inkChg chg="add del">
          <ac:chgData name="Talgat Manglayev" userId="21ac6300-3a7b-40a8-8db6-30b3b460c09e" providerId="ADAL" clId="{A3B1ECE6-49FB-314B-B04E-F2540F1B5D97}" dt="2020-11-11T14:46:27.182" v="1979" actId="9405"/>
          <ac:inkMkLst>
            <pc:docMk/>
            <pc:sldMk cId="1582550353" sldId="406"/>
            <ac:inkMk id="8" creationId="{B09276BF-0628-7547-AB89-C12F6C63B8A1}"/>
          </ac:inkMkLst>
        </pc:inkChg>
        <pc:inkChg chg="add mod">
          <ac:chgData name="Talgat Manglayev" userId="21ac6300-3a7b-40a8-8db6-30b3b460c09e" providerId="ADAL" clId="{A3B1ECE6-49FB-314B-B04E-F2540F1B5D97}" dt="2020-11-11T14:47:42.405" v="1990" actId="164"/>
          <ac:inkMkLst>
            <pc:docMk/>
            <pc:sldMk cId="1582550353" sldId="406"/>
            <ac:inkMk id="9" creationId="{67BB399C-5C0E-164F-9C34-113AF3FB9504}"/>
          </ac:inkMkLst>
        </pc:inkChg>
        <pc:inkChg chg="add mod">
          <ac:chgData name="Talgat Manglayev" userId="21ac6300-3a7b-40a8-8db6-30b3b460c09e" providerId="ADAL" clId="{A3B1ECE6-49FB-314B-B04E-F2540F1B5D97}" dt="2020-11-11T14:47:42.405" v="1990" actId="164"/>
          <ac:inkMkLst>
            <pc:docMk/>
            <pc:sldMk cId="1582550353" sldId="406"/>
            <ac:inkMk id="10" creationId="{C904567F-B2EE-5C49-B5A3-5A6F32F26C02}"/>
          </ac:inkMkLst>
        </pc:inkChg>
        <pc:inkChg chg="add del">
          <ac:chgData name="Talgat Manglayev" userId="21ac6300-3a7b-40a8-8db6-30b3b460c09e" providerId="ADAL" clId="{A3B1ECE6-49FB-314B-B04E-F2540F1B5D97}" dt="2020-11-11T14:46:54.165" v="1984" actId="9405"/>
          <ac:inkMkLst>
            <pc:docMk/>
            <pc:sldMk cId="1582550353" sldId="406"/>
            <ac:inkMk id="13" creationId="{203FD4F1-86B4-8243-A1CC-292E14ED5AC5}"/>
          </ac:inkMkLst>
        </pc:inkChg>
        <pc:inkChg chg="add del">
          <ac:chgData name="Talgat Manglayev" userId="21ac6300-3a7b-40a8-8db6-30b3b460c09e" providerId="ADAL" clId="{A3B1ECE6-49FB-314B-B04E-F2540F1B5D97}" dt="2020-11-11T14:47:05.621" v="1988" actId="9405"/>
          <ac:inkMkLst>
            <pc:docMk/>
            <pc:sldMk cId="1582550353" sldId="406"/>
            <ac:inkMk id="14" creationId="{AF428209-AB16-934A-AF16-15F48DE294E4}"/>
          </ac:inkMkLst>
        </pc:inkChg>
        <pc:inkChg chg="add del">
          <ac:chgData name="Talgat Manglayev" userId="21ac6300-3a7b-40a8-8db6-30b3b460c09e" providerId="ADAL" clId="{A3B1ECE6-49FB-314B-B04E-F2540F1B5D97}" dt="2020-11-11T14:47:04.977" v="1987" actId="9405"/>
          <ac:inkMkLst>
            <pc:docMk/>
            <pc:sldMk cId="1582550353" sldId="406"/>
            <ac:inkMk id="15" creationId="{DD0AE9A0-C2B3-9C4D-90CF-C30DF2493F38}"/>
          </ac:inkMkLst>
        </pc:inkChg>
        <pc:inkChg chg="add mod">
          <ac:chgData name="Talgat Manglayev" userId="21ac6300-3a7b-40a8-8db6-30b3b460c09e" providerId="ADAL" clId="{A3B1ECE6-49FB-314B-B04E-F2540F1B5D97}" dt="2020-11-11T14:47:42.405" v="1990" actId="164"/>
          <ac:inkMkLst>
            <pc:docMk/>
            <pc:sldMk cId="1582550353" sldId="406"/>
            <ac:inkMk id="16" creationId="{100BFA74-AC21-9D47-BE8B-16097524606B}"/>
          </ac:inkMkLst>
        </pc:inkChg>
      </pc:sldChg>
      <pc:sldChg chg="modSp new del mod ord">
        <pc:chgData name="Talgat Manglayev" userId="21ac6300-3a7b-40a8-8db6-30b3b460c09e" providerId="ADAL" clId="{A3B1ECE6-49FB-314B-B04E-F2540F1B5D97}" dt="2020-11-10T21:36:34.146" v="1543" actId="2696"/>
        <pc:sldMkLst>
          <pc:docMk/>
          <pc:sldMk cId="117479854" sldId="407"/>
        </pc:sldMkLst>
        <pc:spChg chg="mod">
          <ac:chgData name="Talgat Manglayev" userId="21ac6300-3a7b-40a8-8db6-30b3b460c09e" providerId="ADAL" clId="{A3B1ECE6-49FB-314B-B04E-F2540F1B5D97}" dt="2020-11-10T21:30:27.277" v="1518" actId="20577"/>
          <ac:spMkLst>
            <pc:docMk/>
            <pc:sldMk cId="117479854" sldId="407"/>
            <ac:spMk id="2" creationId="{025A787C-E068-3E4E-93B7-6D7B00B6A34B}"/>
          </ac:spMkLst>
        </pc:spChg>
        <pc:spChg chg="mod">
          <ac:chgData name="Talgat Manglayev" userId="21ac6300-3a7b-40a8-8db6-30b3b460c09e" providerId="ADAL" clId="{A3B1ECE6-49FB-314B-B04E-F2540F1B5D97}" dt="2020-11-10T21:23:22.674" v="1450" actId="14100"/>
          <ac:spMkLst>
            <pc:docMk/>
            <pc:sldMk cId="117479854" sldId="407"/>
            <ac:spMk id="3" creationId="{26164E2F-AE7E-BD4A-A52E-698CAD61A7E9}"/>
          </ac:spMkLst>
        </pc:spChg>
      </pc:sldChg>
      <pc:sldChg chg="new del">
        <pc:chgData name="Talgat Manglayev" userId="21ac6300-3a7b-40a8-8db6-30b3b460c09e" providerId="ADAL" clId="{A3B1ECE6-49FB-314B-B04E-F2540F1B5D97}" dt="2020-11-10T21:24:44.703" v="1475" actId="2696"/>
        <pc:sldMkLst>
          <pc:docMk/>
          <pc:sldMk cId="2731475670" sldId="408"/>
        </pc:sldMkLst>
      </pc:sldChg>
      <pc:sldChg chg="addSp delSp modSp add mod">
        <pc:chgData name="Talgat Manglayev" userId="21ac6300-3a7b-40a8-8db6-30b3b460c09e" providerId="ADAL" clId="{A3B1ECE6-49FB-314B-B04E-F2540F1B5D97}" dt="2020-11-10T21:51:06.872" v="1804"/>
        <pc:sldMkLst>
          <pc:docMk/>
          <pc:sldMk cId="4255896288" sldId="408"/>
        </pc:sldMkLst>
        <pc:spChg chg="mod">
          <ac:chgData name="Talgat Manglayev" userId="21ac6300-3a7b-40a8-8db6-30b3b460c09e" providerId="ADAL" clId="{A3B1ECE6-49FB-314B-B04E-F2540F1B5D97}" dt="2020-11-10T21:36:27.632" v="1542" actId="20577"/>
          <ac:spMkLst>
            <pc:docMk/>
            <pc:sldMk cId="4255896288" sldId="408"/>
            <ac:spMk id="2" creationId="{025A787C-E068-3E4E-93B7-6D7B00B6A34B}"/>
          </ac:spMkLst>
        </pc:spChg>
        <pc:spChg chg="mod">
          <ac:chgData name="Talgat Manglayev" userId="21ac6300-3a7b-40a8-8db6-30b3b460c09e" providerId="ADAL" clId="{A3B1ECE6-49FB-314B-B04E-F2540F1B5D97}" dt="2020-11-10T21:47:48.120" v="1782" actId="114"/>
          <ac:spMkLst>
            <pc:docMk/>
            <pc:sldMk cId="4255896288" sldId="408"/>
            <ac:spMk id="3" creationId="{26164E2F-AE7E-BD4A-A52E-698CAD61A7E9}"/>
          </ac:spMkLst>
        </pc:spChg>
        <pc:spChg chg="add del mod">
          <ac:chgData name="Talgat Manglayev" userId="21ac6300-3a7b-40a8-8db6-30b3b460c09e" providerId="ADAL" clId="{A3B1ECE6-49FB-314B-B04E-F2540F1B5D97}" dt="2020-11-10T21:51:06.370" v="1803" actId="478"/>
          <ac:spMkLst>
            <pc:docMk/>
            <pc:sldMk cId="4255896288" sldId="408"/>
            <ac:spMk id="5" creationId="{1576B5FC-D073-9E41-A489-EE6F4B1F368B}"/>
          </ac:spMkLst>
        </pc:spChg>
        <pc:spChg chg="add mod">
          <ac:chgData name="Talgat Manglayev" userId="21ac6300-3a7b-40a8-8db6-30b3b460c09e" providerId="ADAL" clId="{A3B1ECE6-49FB-314B-B04E-F2540F1B5D97}" dt="2020-11-10T21:51:06.872" v="1804"/>
          <ac:spMkLst>
            <pc:docMk/>
            <pc:sldMk cId="4255896288" sldId="408"/>
            <ac:spMk id="6" creationId="{29349AC0-D33F-D64C-816C-7F844CF12FFA}"/>
          </ac:spMkLst>
        </pc:spChg>
      </pc:sldChg>
      <pc:sldChg chg="addSp delSp modSp add mod ord">
        <pc:chgData name="Talgat Manglayev" userId="21ac6300-3a7b-40a8-8db6-30b3b460c09e" providerId="ADAL" clId="{A3B1ECE6-49FB-314B-B04E-F2540F1B5D97}" dt="2020-11-10T21:50:59.486" v="1802" actId="122"/>
        <pc:sldMkLst>
          <pc:docMk/>
          <pc:sldMk cId="1903153735" sldId="409"/>
        </pc:sldMkLst>
        <pc:spChg chg="mod">
          <ac:chgData name="Talgat Manglayev" userId="21ac6300-3a7b-40a8-8db6-30b3b460c09e" providerId="ADAL" clId="{A3B1ECE6-49FB-314B-B04E-F2540F1B5D97}" dt="2020-11-10T21:30:21.805" v="1510" actId="20577"/>
          <ac:spMkLst>
            <pc:docMk/>
            <pc:sldMk cId="1903153735" sldId="409"/>
            <ac:spMk id="2" creationId="{025A787C-E068-3E4E-93B7-6D7B00B6A34B}"/>
          </ac:spMkLst>
        </pc:spChg>
        <pc:spChg chg="del">
          <ac:chgData name="Talgat Manglayev" userId="21ac6300-3a7b-40a8-8db6-30b3b460c09e" providerId="ADAL" clId="{A3B1ECE6-49FB-314B-B04E-F2540F1B5D97}" dt="2020-11-10T21:29:37.662" v="1496"/>
          <ac:spMkLst>
            <pc:docMk/>
            <pc:sldMk cId="1903153735" sldId="409"/>
            <ac:spMk id="3" creationId="{26164E2F-AE7E-BD4A-A52E-698CAD61A7E9}"/>
          </ac:spMkLst>
        </pc:spChg>
        <pc:spChg chg="add mod">
          <ac:chgData name="Talgat Manglayev" userId="21ac6300-3a7b-40a8-8db6-30b3b460c09e" providerId="ADAL" clId="{A3B1ECE6-49FB-314B-B04E-F2540F1B5D97}" dt="2020-11-10T21:50:59.486" v="1802" actId="122"/>
          <ac:spMkLst>
            <pc:docMk/>
            <pc:sldMk cId="1903153735" sldId="409"/>
            <ac:spMk id="7" creationId="{C4D91217-333C-DC4B-BC96-DB81245326AD}"/>
          </ac:spMkLst>
        </pc:spChg>
        <pc:picChg chg="add mod">
          <ac:chgData name="Talgat Manglayev" userId="21ac6300-3a7b-40a8-8db6-30b3b460c09e" providerId="ADAL" clId="{A3B1ECE6-49FB-314B-B04E-F2540F1B5D97}" dt="2020-11-10T21:31:08.510" v="1524" actId="1076"/>
          <ac:picMkLst>
            <pc:docMk/>
            <pc:sldMk cId="1903153735" sldId="409"/>
            <ac:picMk id="6" creationId="{236B4FE9-0035-DE46-937F-AB5827B079FA}"/>
          </ac:picMkLst>
        </pc:picChg>
      </pc:sldChg>
      <pc:sldChg chg="new del">
        <pc:chgData name="Talgat Manglayev" userId="21ac6300-3a7b-40a8-8db6-30b3b460c09e" providerId="ADAL" clId="{A3B1ECE6-49FB-314B-B04E-F2540F1B5D97}" dt="2020-11-10T21:24:38.043" v="1474" actId="2696"/>
        <pc:sldMkLst>
          <pc:docMk/>
          <pc:sldMk cId="2923802142" sldId="409"/>
        </pc:sldMkLst>
      </pc:sldChg>
      <pc:sldChg chg="addSp delSp modSp add mod ord">
        <pc:chgData name="Talgat Manglayev" userId="21ac6300-3a7b-40a8-8db6-30b3b460c09e" providerId="ADAL" clId="{A3B1ECE6-49FB-314B-B04E-F2540F1B5D97}" dt="2020-11-11T15:14:59.013" v="2069" actId="20578"/>
        <pc:sldMkLst>
          <pc:docMk/>
          <pc:sldMk cId="1433564680" sldId="410"/>
        </pc:sldMkLst>
        <pc:spChg chg="mod">
          <ac:chgData name="Talgat Manglayev" userId="21ac6300-3a7b-40a8-8db6-30b3b460c09e" providerId="ADAL" clId="{A3B1ECE6-49FB-314B-B04E-F2540F1B5D97}" dt="2020-11-10T21:53:47.641" v="1808" actId="20577"/>
          <ac:spMkLst>
            <pc:docMk/>
            <pc:sldMk cId="1433564680" sldId="410"/>
            <ac:spMk id="3" creationId="{26164E2F-AE7E-BD4A-A52E-698CAD61A7E9}"/>
          </ac:spMkLst>
        </pc:spChg>
        <pc:spChg chg="del mod">
          <ac:chgData name="Talgat Manglayev" userId="21ac6300-3a7b-40a8-8db6-30b3b460c09e" providerId="ADAL" clId="{A3B1ECE6-49FB-314B-B04E-F2540F1B5D97}" dt="2020-11-10T21:51:13.067" v="1805" actId="478"/>
          <ac:spMkLst>
            <pc:docMk/>
            <pc:sldMk cId="1433564680" sldId="410"/>
            <ac:spMk id="5" creationId="{1576B5FC-D073-9E41-A489-EE6F4B1F368B}"/>
          </ac:spMkLst>
        </pc:spChg>
        <pc:spChg chg="add mod">
          <ac:chgData name="Talgat Manglayev" userId="21ac6300-3a7b-40a8-8db6-30b3b460c09e" providerId="ADAL" clId="{A3B1ECE6-49FB-314B-B04E-F2540F1B5D97}" dt="2020-11-10T21:51:13.856" v="1806"/>
          <ac:spMkLst>
            <pc:docMk/>
            <pc:sldMk cId="1433564680" sldId="410"/>
            <ac:spMk id="6" creationId="{EF75526E-14C4-404F-81B5-64B303D8645B}"/>
          </ac:spMkLst>
        </pc:spChg>
      </pc:sldChg>
      <pc:sldChg chg="modSp add mod">
        <pc:chgData name="Talgat Manglayev" userId="21ac6300-3a7b-40a8-8db6-30b3b460c09e" providerId="ADAL" clId="{A3B1ECE6-49FB-314B-B04E-F2540F1B5D97}" dt="2020-11-12T19:51:55.797" v="2753" actId="404"/>
        <pc:sldMkLst>
          <pc:docMk/>
          <pc:sldMk cId="2680995516" sldId="411"/>
        </pc:sldMkLst>
        <pc:spChg chg="mod">
          <ac:chgData name="Talgat Manglayev" userId="21ac6300-3a7b-40a8-8db6-30b3b460c09e" providerId="ADAL" clId="{A3B1ECE6-49FB-314B-B04E-F2540F1B5D97}" dt="2020-11-12T19:51:55.797" v="2753" actId="404"/>
          <ac:spMkLst>
            <pc:docMk/>
            <pc:sldMk cId="2680995516" sldId="411"/>
            <ac:spMk id="3" creationId="{E6FDDF6D-2619-E340-81D6-CE59A6F102B9}"/>
          </ac:spMkLst>
        </pc:spChg>
      </pc:sldChg>
      <pc:sldChg chg="new del">
        <pc:chgData name="Talgat Manglayev" userId="21ac6300-3a7b-40a8-8db6-30b3b460c09e" providerId="ADAL" clId="{A3B1ECE6-49FB-314B-B04E-F2540F1B5D97}" dt="2020-11-11T14:15:59.325" v="1865" actId="2696"/>
        <pc:sldMkLst>
          <pc:docMk/>
          <pc:sldMk cId="3017924521" sldId="411"/>
        </pc:sldMkLst>
      </pc:sldChg>
      <pc:sldChg chg="new del">
        <pc:chgData name="Talgat Manglayev" userId="21ac6300-3a7b-40a8-8db6-30b3b460c09e" providerId="ADAL" clId="{A3B1ECE6-49FB-314B-B04E-F2540F1B5D97}" dt="2020-11-11T14:44:24.093" v="1887" actId="680"/>
        <pc:sldMkLst>
          <pc:docMk/>
          <pc:sldMk cId="235413130" sldId="412"/>
        </pc:sldMkLst>
      </pc:sldChg>
      <pc:sldChg chg="addSp delSp modSp add mod">
        <pc:chgData name="Talgat Manglayev" userId="21ac6300-3a7b-40a8-8db6-30b3b460c09e" providerId="ADAL" clId="{A3B1ECE6-49FB-314B-B04E-F2540F1B5D97}" dt="2020-11-12T20:45:38.132" v="3110" actId="20577"/>
        <pc:sldMkLst>
          <pc:docMk/>
          <pc:sldMk cId="3471809921" sldId="412"/>
        </pc:sldMkLst>
        <pc:spChg chg="del mod">
          <ac:chgData name="Talgat Manglayev" userId="21ac6300-3a7b-40a8-8db6-30b3b460c09e" providerId="ADAL" clId="{A3B1ECE6-49FB-314B-B04E-F2540F1B5D97}" dt="2020-11-11T15:14:17.005" v="2062" actId="478"/>
          <ac:spMkLst>
            <pc:docMk/>
            <pc:sldMk cId="3471809921" sldId="412"/>
            <ac:spMk id="2" creationId="{DFCC5CA8-F9A2-EE44-BC82-98212303E0CF}"/>
          </ac:spMkLst>
        </pc:spChg>
        <pc:spChg chg="mod">
          <ac:chgData name="Talgat Manglayev" userId="21ac6300-3a7b-40a8-8db6-30b3b460c09e" providerId="ADAL" clId="{A3B1ECE6-49FB-314B-B04E-F2540F1B5D97}" dt="2020-11-12T20:45:03.182" v="3087" actId="403"/>
          <ac:spMkLst>
            <pc:docMk/>
            <pc:sldMk cId="3471809921" sldId="412"/>
            <ac:spMk id="3" creationId="{E6FDDF6D-2619-E340-81D6-CE59A6F102B9}"/>
          </ac:spMkLst>
        </pc:spChg>
        <pc:spChg chg="mod">
          <ac:chgData name="Talgat Manglayev" userId="21ac6300-3a7b-40a8-8db6-30b3b460c09e" providerId="ADAL" clId="{A3B1ECE6-49FB-314B-B04E-F2540F1B5D97}" dt="2020-11-12T20:45:13.484" v="3088" actId="1076"/>
          <ac:spMkLst>
            <pc:docMk/>
            <pc:sldMk cId="3471809921" sldId="412"/>
            <ac:spMk id="5" creationId="{B2298299-49E5-464B-90B2-42FB261CDF7F}"/>
          </ac:spMkLst>
        </pc:spChg>
        <pc:spChg chg="add del mod">
          <ac:chgData name="Talgat Manglayev" userId="21ac6300-3a7b-40a8-8db6-30b3b460c09e" providerId="ADAL" clId="{A3B1ECE6-49FB-314B-B04E-F2540F1B5D97}" dt="2020-11-11T15:14:18.934" v="2063" actId="478"/>
          <ac:spMkLst>
            <pc:docMk/>
            <pc:sldMk cId="3471809921" sldId="412"/>
            <ac:spMk id="7" creationId="{822D0420-CAFC-374F-9F63-72710CB7B5E2}"/>
          </ac:spMkLst>
        </pc:spChg>
        <pc:spChg chg="mod">
          <ac:chgData name="Talgat Manglayev" userId="21ac6300-3a7b-40a8-8db6-30b3b460c09e" providerId="ADAL" clId="{A3B1ECE6-49FB-314B-B04E-F2540F1B5D97}" dt="2020-11-12T20:45:38.132" v="3110" actId="20577"/>
          <ac:spMkLst>
            <pc:docMk/>
            <pc:sldMk cId="3471809921" sldId="412"/>
            <ac:spMk id="9" creationId="{2DDD0932-C087-3C46-95B8-4FB6DAA747C7}"/>
          </ac:spMkLst>
        </pc:spChg>
      </pc:sldChg>
      <pc:sldChg chg="addSp modSp new mod">
        <pc:chgData name="Talgat Manglayev" userId="21ac6300-3a7b-40a8-8db6-30b3b460c09e" providerId="ADAL" clId="{A3B1ECE6-49FB-314B-B04E-F2540F1B5D97}" dt="2020-11-11T18:25:38.998" v="2581" actId="2711"/>
        <pc:sldMkLst>
          <pc:docMk/>
          <pc:sldMk cId="1220815869" sldId="413"/>
        </pc:sldMkLst>
        <pc:spChg chg="mod">
          <ac:chgData name="Talgat Manglayev" userId="21ac6300-3a7b-40a8-8db6-30b3b460c09e" providerId="ADAL" clId="{A3B1ECE6-49FB-314B-B04E-F2540F1B5D97}" dt="2020-11-11T18:02:55.339" v="2099" actId="20577"/>
          <ac:spMkLst>
            <pc:docMk/>
            <pc:sldMk cId="1220815869" sldId="413"/>
            <ac:spMk id="2" creationId="{90CCA649-8042-2D4B-8058-892F41530D67}"/>
          </ac:spMkLst>
        </pc:spChg>
        <pc:spChg chg="mod">
          <ac:chgData name="Talgat Manglayev" userId="21ac6300-3a7b-40a8-8db6-30b3b460c09e" providerId="ADAL" clId="{A3B1ECE6-49FB-314B-B04E-F2540F1B5D97}" dt="2020-11-11T18:11:08.594" v="2298" actId="20577"/>
          <ac:spMkLst>
            <pc:docMk/>
            <pc:sldMk cId="1220815869" sldId="413"/>
            <ac:spMk id="3" creationId="{E583F34D-B0F2-5347-8EF8-247F7F615628}"/>
          </ac:spMkLst>
        </pc:spChg>
        <pc:spChg chg="mod">
          <ac:chgData name="Talgat Manglayev" userId="21ac6300-3a7b-40a8-8db6-30b3b460c09e" providerId="ADAL" clId="{A3B1ECE6-49FB-314B-B04E-F2540F1B5D97}" dt="2020-11-11T18:24:44.409" v="2550" actId="1076"/>
          <ac:spMkLst>
            <pc:docMk/>
            <pc:sldMk cId="1220815869" sldId="413"/>
            <ac:spMk id="4" creationId="{3150EBF0-ABC1-9D44-B2AE-038E29B76C3A}"/>
          </ac:spMkLst>
        </pc:spChg>
        <pc:spChg chg="add mod">
          <ac:chgData name="Talgat Manglayev" userId="21ac6300-3a7b-40a8-8db6-30b3b460c09e" providerId="ADAL" clId="{A3B1ECE6-49FB-314B-B04E-F2540F1B5D97}" dt="2020-11-11T18:24:51.670" v="2563" actId="1037"/>
          <ac:spMkLst>
            <pc:docMk/>
            <pc:sldMk cId="1220815869" sldId="413"/>
            <ac:spMk id="5" creationId="{5F13C2F4-4C4E-2A42-A079-8210CC6A8ADD}"/>
          </ac:spMkLst>
        </pc:spChg>
        <pc:spChg chg="add mod">
          <ac:chgData name="Talgat Manglayev" userId="21ac6300-3a7b-40a8-8db6-30b3b460c09e" providerId="ADAL" clId="{A3B1ECE6-49FB-314B-B04E-F2540F1B5D97}" dt="2020-11-11T18:24:51.670" v="2563" actId="1037"/>
          <ac:spMkLst>
            <pc:docMk/>
            <pc:sldMk cId="1220815869" sldId="413"/>
            <ac:spMk id="6" creationId="{9D3CD8ED-3B02-7C4B-A813-CFCFD66656F5}"/>
          </ac:spMkLst>
        </pc:spChg>
        <pc:spChg chg="add mod">
          <ac:chgData name="Talgat Manglayev" userId="21ac6300-3a7b-40a8-8db6-30b3b460c09e" providerId="ADAL" clId="{A3B1ECE6-49FB-314B-B04E-F2540F1B5D97}" dt="2020-11-11T18:24:51.670" v="2563" actId="1037"/>
          <ac:spMkLst>
            <pc:docMk/>
            <pc:sldMk cId="1220815869" sldId="413"/>
            <ac:spMk id="7" creationId="{DBC147B9-5EE3-A344-959A-D50260CADBDC}"/>
          </ac:spMkLst>
        </pc:spChg>
        <pc:spChg chg="add mod">
          <ac:chgData name="Talgat Manglayev" userId="21ac6300-3a7b-40a8-8db6-30b3b460c09e" providerId="ADAL" clId="{A3B1ECE6-49FB-314B-B04E-F2540F1B5D97}" dt="2020-11-11T18:25:38.998" v="2581" actId="2711"/>
          <ac:spMkLst>
            <pc:docMk/>
            <pc:sldMk cId="1220815869" sldId="413"/>
            <ac:spMk id="14" creationId="{0A5F8202-560B-A149-A2E6-8B2D442580F1}"/>
          </ac:spMkLst>
        </pc:spChg>
        <pc:cxnChg chg="add mod">
          <ac:chgData name="Talgat Manglayev" userId="21ac6300-3a7b-40a8-8db6-30b3b460c09e" providerId="ADAL" clId="{A3B1ECE6-49FB-314B-B04E-F2540F1B5D97}" dt="2020-11-11T18:24:51.670" v="2563" actId="1037"/>
          <ac:cxnSpMkLst>
            <pc:docMk/>
            <pc:sldMk cId="1220815869" sldId="413"/>
            <ac:cxnSpMk id="9" creationId="{7DEFF5E7-3434-374D-A58F-7BDD5AA278E9}"/>
          </ac:cxnSpMkLst>
        </pc:cxnChg>
        <pc:cxnChg chg="add mod">
          <ac:chgData name="Talgat Manglayev" userId="21ac6300-3a7b-40a8-8db6-30b3b460c09e" providerId="ADAL" clId="{A3B1ECE6-49FB-314B-B04E-F2540F1B5D97}" dt="2020-11-11T18:24:51.670" v="2563" actId="1037"/>
          <ac:cxnSpMkLst>
            <pc:docMk/>
            <pc:sldMk cId="1220815869" sldId="413"/>
            <ac:cxnSpMk id="11" creationId="{362EA1D4-390B-D045-BC32-889604902E54}"/>
          </ac:cxnSpMkLst>
        </pc:cxnChg>
      </pc:sldChg>
      <pc:sldChg chg="modSp add del mod ord">
        <pc:chgData name="Talgat Manglayev" userId="21ac6300-3a7b-40a8-8db6-30b3b460c09e" providerId="ADAL" clId="{A3B1ECE6-49FB-314B-B04E-F2540F1B5D97}" dt="2020-11-11T18:46:17.985" v="2596" actId="2696"/>
        <pc:sldMkLst>
          <pc:docMk/>
          <pc:sldMk cId="2825416378" sldId="414"/>
        </pc:sldMkLst>
        <pc:spChg chg="mod">
          <ac:chgData name="Talgat Manglayev" userId="21ac6300-3a7b-40a8-8db6-30b3b460c09e" providerId="ADAL" clId="{A3B1ECE6-49FB-314B-B04E-F2540F1B5D97}" dt="2020-11-11T18:37:40.637" v="2593" actId="20577"/>
          <ac:spMkLst>
            <pc:docMk/>
            <pc:sldMk cId="2825416378" sldId="414"/>
            <ac:spMk id="2" creationId="{DFCC5CA8-F9A2-EE44-BC82-98212303E0CF}"/>
          </ac:spMkLst>
        </pc:spChg>
      </pc:sldChg>
      <pc:sldChg chg="modSp add mod ord">
        <pc:chgData name="Talgat Manglayev" userId="21ac6300-3a7b-40a8-8db6-30b3b460c09e" providerId="ADAL" clId="{A3B1ECE6-49FB-314B-B04E-F2540F1B5D97}" dt="2020-11-12T20:48:51.725" v="3205" actId="1076"/>
        <pc:sldMkLst>
          <pc:docMk/>
          <pc:sldMk cId="1252776252" sldId="415"/>
        </pc:sldMkLst>
        <pc:spChg chg="mod">
          <ac:chgData name="Talgat Manglayev" userId="21ac6300-3a7b-40a8-8db6-30b3b460c09e" providerId="ADAL" clId="{A3B1ECE6-49FB-314B-B04E-F2540F1B5D97}" dt="2020-11-12T20:48:37.571" v="3202" actId="14100"/>
          <ac:spMkLst>
            <pc:docMk/>
            <pc:sldMk cId="1252776252" sldId="415"/>
            <ac:spMk id="3" creationId="{E6FDDF6D-2619-E340-81D6-CE59A6F102B9}"/>
          </ac:spMkLst>
        </pc:spChg>
        <pc:spChg chg="mod">
          <ac:chgData name="Talgat Manglayev" userId="21ac6300-3a7b-40a8-8db6-30b3b460c09e" providerId="ADAL" clId="{A3B1ECE6-49FB-314B-B04E-F2540F1B5D97}" dt="2020-11-12T20:48:51.725" v="3205" actId="1076"/>
          <ac:spMkLst>
            <pc:docMk/>
            <pc:sldMk cId="1252776252" sldId="415"/>
            <ac:spMk id="5" creationId="{B2298299-49E5-464B-90B2-42FB261CDF7F}"/>
          </ac:spMkLst>
        </pc:spChg>
        <pc:spChg chg="mod">
          <ac:chgData name="Talgat Manglayev" userId="21ac6300-3a7b-40a8-8db6-30b3b460c09e" providerId="ADAL" clId="{A3B1ECE6-49FB-314B-B04E-F2540F1B5D97}" dt="2020-11-12T20:48:40.284" v="3203" actId="14100"/>
          <ac:spMkLst>
            <pc:docMk/>
            <pc:sldMk cId="1252776252" sldId="415"/>
            <ac:spMk id="9" creationId="{2DDD0932-C087-3C46-95B8-4FB6DAA747C7}"/>
          </ac:spMkLst>
        </pc:spChg>
      </pc:sldChg>
      <pc:sldChg chg="delSp modSp add mod ord">
        <pc:chgData name="Talgat Manglayev" userId="21ac6300-3a7b-40a8-8db6-30b3b460c09e" providerId="ADAL" clId="{A3B1ECE6-49FB-314B-B04E-F2540F1B5D97}" dt="2020-11-12T21:22:28.411" v="3640" actId="20577"/>
        <pc:sldMkLst>
          <pc:docMk/>
          <pc:sldMk cId="4070052725" sldId="416"/>
        </pc:sldMkLst>
        <pc:spChg chg="mod">
          <ac:chgData name="Talgat Manglayev" userId="21ac6300-3a7b-40a8-8db6-30b3b460c09e" providerId="ADAL" clId="{A3B1ECE6-49FB-314B-B04E-F2540F1B5D97}" dt="2020-11-12T20:32:28.034" v="2777" actId="20577"/>
          <ac:spMkLst>
            <pc:docMk/>
            <pc:sldMk cId="4070052725" sldId="416"/>
            <ac:spMk id="2" creationId="{90CCA649-8042-2D4B-8058-892F41530D67}"/>
          </ac:spMkLst>
        </pc:spChg>
        <pc:spChg chg="mod">
          <ac:chgData name="Talgat Manglayev" userId="21ac6300-3a7b-40a8-8db6-30b3b460c09e" providerId="ADAL" clId="{A3B1ECE6-49FB-314B-B04E-F2540F1B5D97}" dt="2020-11-12T21:22:28.411" v="3640" actId="20577"/>
          <ac:spMkLst>
            <pc:docMk/>
            <pc:sldMk cId="4070052725" sldId="416"/>
            <ac:spMk id="3" creationId="{E583F34D-B0F2-5347-8EF8-247F7F615628}"/>
          </ac:spMkLst>
        </pc:spChg>
        <pc:spChg chg="del">
          <ac:chgData name="Talgat Manglayev" userId="21ac6300-3a7b-40a8-8db6-30b3b460c09e" providerId="ADAL" clId="{A3B1ECE6-49FB-314B-B04E-F2540F1B5D97}" dt="2020-11-12T20:37:13.465" v="2779" actId="478"/>
          <ac:spMkLst>
            <pc:docMk/>
            <pc:sldMk cId="4070052725" sldId="416"/>
            <ac:spMk id="4" creationId="{3150EBF0-ABC1-9D44-B2AE-038E29B76C3A}"/>
          </ac:spMkLst>
        </pc:spChg>
        <pc:spChg chg="del">
          <ac:chgData name="Talgat Manglayev" userId="21ac6300-3a7b-40a8-8db6-30b3b460c09e" providerId="ADAL" clId="{A3B1ECE6-49FB-314B-B04E-F2540F1B5D97}" dt="2020-11-12T20:37:13.465" v="2779" actId="478"/>
          <ac:spMkLst>
            <pc:docMk/>
            <pc:sldMk cId="4070052725" sldId="416"/>
            <ac:spMk id="5" creationId="{5F13C2F4-4C4E-2A42-A079-8210CC6A8ADD}"/>
          </ac:spMkLst>
        </pc:spChg>
        <pc:spChg chg="del">
          <ac:chgData name="Talgat Manglayev" userId="21ac6300-3a7b-40a8-8db6-30b3b460c09e" providerId="ADAL" clId="{A3B1ECE6-49FB-314B-B04E-F2540F1B5D97}" dt="2020-11-12T20:37:13.465" v="2779" actId="478"/>
          <ac:spMkLst>
            <pc:docMk/>
            <pc:sldMk cId="4070052725" sldId="416"/>
            <ac:spMk id="6" creationId="{9D3CD8ED-3B02-7C4B-A813-CFCFD66656F5}"/>
          </ac:spMkLst>
        </pc:spChg>
        <pc:spChg chg="del">
          <ac:chgData name="Talgat Manglayev" userId="21ac6300-3a7b-40a8-8db6-30b3b460c09e" providerId="ADAL" clId="{A3B1ECE6-49FB-314B-B04E-F2540F1B5D97}" dt="2020-11-12T20:37:13.465" v="2779" actId="478"/>
          <ac:spMkLst>
            <pc:docMk/>
            <pc:sldMk cId="4070052725" sldId="416"/>
            <ac:spMk id="7" creationId="{DBC147B9-5EE3-A344-959A-D50260CADBDC}"/>
          </ac:spMkLst>
        </pc:spChg>
        <pc:spChg chg="del">
          <ac:chgData name="Talgat Manglayev" userId="21ac6300-3a7b-40a8-8db6-30b3b460c09e" providerId="ADAL" clId="{A3B1ECE6-49FB-314B-B04E-F2540F1B5D97}" dt="2020-11-12T20:37:13.465" v="2779" actId="478"/>
          <ac:spMkLst>
            <pc:docMk/>
            <pc:sldMk cId="4070052725" sldId="416"/>
            <ac:spMk id="14" creationId="{0A5F8202-560B-A149-A2E6-8B2D442580F1}"/>
          </ac:spMkLst>
        </pc:spChg>
        <pc:cxnChg chg="del mod">
          <ac:chgData name="Talgat Manglayev" userId="21ac6300-3a7b-40a8-8db6-30b3b460c09e" providerId="ADAL" clId="{A3B1ECE6-49FB-314B-B04E-F2540F1B5D97}" dt="2020-11-12T20:37:13.465" v="2779" actId="478"/>
          <ac:cxnSpMkLst>
            <pc:docMk/>
            <pc:sldMk cId="4070052725" sldId="416"/>
            <ac:cxnSpMk id="9" creationId="{7DEFF5E7-3434-374D-A58F-7BDD5AA278E9}"/>
          </ac:cxnSpMkLst>
        </pc:cxnChg>
        <pc:cxnChg chg="del mod">
          <ac:chgData name="Talgat Manglayev" userId="21ac6300-3a7b-40a8-8db6-30b3b460c09e" providerId="ADAL" clId="{A3B1ECE6-49FB-314B-B04E-F2540F1B5D97}" dt="2020-11-12T20:37:13.465" v="2779" actId="478"/>
          <ac:cxnSpMkLst>
            <pc:docMk/>
            <pc:sldMk cId="4070052725" sldId="416"/>
            <ac:cxnSpMk id="11" creationId="{362EA1D4-390B-D045-BC32-889604902E54}"/>
          </ac:cxnSpMkLst>
        </pc:cxnChg>
      </pc:sldChg>
      <pc:sldChg chg="new del">
        <pc:chgData name="Talgat Manglayev" userId="21ac6300-3a7b-40a8-8db6-30b3b460c09e" providerId="ADAL" clId="{A3B1ECE6-49FB-314B-B04E-F2540F1B5D97}" dt="2020-11-12T21:15:06.878" v="3461" actId="2696"/>
        <pc:sldMkLst>
          <pc:docMk/>
          <pc:sldMk cId="1613028348" sldId="417"/>
        </pc:sldMkLst>
      </pc:sldChg>
      <pc:sldChg chg="modSp add del mod">
        <pc:chgData name="Talgat Manglayev" userId="21ac6300-3a7b-40a8-8db6-30b3b460c09e" providerId="ADAL" clId="{A3B1ECE6-49FB-314B-B04E-F2540F1B5D97}" dt="2020-11-12T21:31:26.638" v="3750" actId="2696"/>
        <pc:sldMkLst>
          <pc:docMk/>
          <pc:sldMk cId="3087565718" sldId="418"/>
        </pc:sldMkLst>
        <pc:spChg chg="mod">
          <ac:chgData name="Talgat Manglayev" userId="21ac6300-3a7b-40a8-8db6-30b3b460c09e" providerId="ADAL" clId="{A3B1ECE6-49FB-314B-B04E-F2540F1B5D97}" dt="2020-11-12T21:22:08.222" v="3638" actId="20577"/>
          <ac:spMkLst>
            <pc:docMk/>
            <pc:sldMk cId="3087565718" sldId="418"/>
            <ac:spMk id="3" creationId="{E583F34D-B0F2-5347-8EF8-247F7F615628}"/>
          </ac:spMkLst>
        </pc:spChg>
      </pc:sldChg>
      <pc:sldChg chg="addSp delSp modSp add mod">
        <pc:chgData name="Talgat Manglayev" userId="21ac6300-3a7b-40a8-8db6-30b3b460c09e" providerId="ADAL" clId="{A3B1ECE6-49FB-314B-B04E-F2540F1B5D97}" dt="2020-11-12T22:18:11.558" v="4767" actId="1076"/>
        <pc:sldMkLst>
          <pc:docMk/>
          <pc:sldMk cId="891413351" sldId="419"/>
        </pc:sldMkLst>
        <pc:spChg chg="mod">
          <ac:chgData name="Talgat Manglayev" userId="21ac6300-3a7b-40a8-8db6-30b3b460c09e" providerId="ADAL" clId="{A3B1ECE6-49FB-314B-B04E-F2540F1B5D97}" dt="2020-11-12T21:34:31.298" v="3784"/>
          <ac:spMkLst>
            <pc:docMk/>
            <pc:sldMk cId="891413351" sldId="419"/>
            <ac:spMk id="3" creationId="{E583F34D-B0F2-5347-8EF8-247F7F615628}"/>
          </ac:spMkLst>
        </pc:spChg>
        <pc:spChg chg="add del mod">
          <ac:chgData name="Talgat Manglayev" userId="21ac6300-3a7b-40a8-8db6-30b3b460c09e" providerId="ADAL" clId="{A3B1ECE6-49FB-314B-B04E-F2540F1B5D97}" dt="2020-11-12T21:28:08.346" v="3745" actId="478"/>
          <ac:spMkLst>
            <pc:docMk/>
            <pc:sldMk cId="891413351" sldId="419"/>
            <ac:spMk id="4" creationId="{0C1ED016-71EE-794B-8639-19D0C15F9A95}"/>
          </ac:spMkLst>
        </pc:spChg>
        <pc:spChg chg="add del mod">
          <ac:chgData name="Talgat Manglayev" userId="21ac6300-3a7b-40a8-8db6-30b3b460c09e" providerId="ADAL" clId="{A3B1ECE6-49FB-314B-B04E-F2540F1B5D97}" dt="2020-11-12T21:27:29.807" v="3732" actId="478"/>
          <ac:spMkLst>
            <pc:docMk/>
            <pc:sldMk cId="891413351" sldId="419"/>
            <ac:spMk id="5" creationId="{F6DFE41A-77F8-7840-A1B5-DFB069EE1B4D}"/>
          </ac:spMkLst>
        </pc:spChg>
        <pc:spChg chg="add mod">
          <ac:chgData name="Talgat Manglayev" userId="21ac6300-3a7b-40a8-8db6-30b3b460c09e" providerId="ADAL" clId="{A3B1ECE6-49FB-314B-B04E-F2540F1B5D97}" dt="2020-11-12T21:28:43.146" v="3749" actId="1076"/>
          <ac:spMkLst>
            <pc:docMk/>
            <pc:sldMk cId="891413351" sldId="419"/>
            <ac:spMk id="6" creationId="{C435098E-3015-B445-8C2F-9A95BB9FC63B}"/>
          </ac:spMkLst>
        </pc:spChg>
        <pc:spChg chg="add mod">
          <ac:chgData name="Talgat Manglayev" userId="21ac6300-3a7b-40a8-8db6-30b3b460c09e" providerId="ADAL" clId="{A3B1ECE6-49FB-314B-B04E-F2540F1B5D97}" dt="2020-11-12T21:34:18.119" v="3783" actId="1076"/>
          <ac:spMkLst>
            <pc:docMk/>
            <pc:sldMk cId="891413351" sldId="419"/>
            <ac:spMk id="7" creationId="{08042937-9906-A743-BCCE-5A7E01EABC42}"/>
          </ac:spMkLst>
        </pc:spChg>
        <pc:spChg chg="add del mod">
          <ac:chgData name="Talgat Manglayev" userId="21ac6300-3a7b-40a8-8db6-30b3b460c09e" providerId="ADAL" clId="{A3B1ECE6-49FB-314B-B04E-F2540F1B5D97}" dt="2020-11-12T21:36:02.614" v="3842" actId="21"/>
          <ac:spMkLst>
            <pc:docMk/>
            <pc:sldMk cId="891413351" sldId="419"/>
            <ac:spMk id="8" creationId="{F72AC526-C529-9C45-828E-238A755C792A}"/>
          </ac:spMkLst>
        </pc:spChg>
        <pc:spChg chg="add mod">
          <ac:chgData name="Talgat Manglayev" userId="21ac6300-3a7b-40a8-8db6-30b3b460c09e" providerId="ADAL" clId="{A3B1ECE6-49FB-314B-B04E-F2540F1B5D97}" dt="2020-11-12T22:18:11.558" v="4767" actId="1076"/>
          <ac:spMkLst>
            <pc:docMk/>
            <pc:sldMk cId="891413351" sldId="419"/>
            <ac:spMk id="9" creationId="{F6CF89FB-98DF-6640-A78A-7345100AF1BD}"/>
          </ac:spMkLst>
        </pc:spChg>
      </pc:sldChg>
      <pc:sldChg chg="new del">
        <pc:chgData name="Talgat Manglayev" userId="21ac6300-3a7b-40a8-8db6-30b3b460c09e" providerId="ADAL" clId="{A3B1ECE6-49FB-314B-B04E-F2540F1B5D97}" dt="2020-11-12T21:23:01.955" v="3642" actId="680"/>
        <pc:sldMkLst>
          <pc:docMk/>
          <pc:sldMk cId="2105128209" sldId="419"/>
        </pc:sldMkLst>
      </pc:sldChg>
      <pc:sldChg chg="addSp delSp modSp add mod">
        <pc:chgData name="Talgat Manglayev" userId="21ac6300-3a7b-40a8-8db6-30b3b460c09e" providerId="ADAL" clId="{A3B1ECE6-49FB-314B-B04E-F2540F1B5D97}" dt="2020-11-12T22:07:55.468" v="4391" actId="20577"/>
        <pc:sldMkLst>
          <pc:docMk/>
          <pc:sldMk cId="2444157937" sldId="420"/>
        </pc:sldMkLst>
        <pc:spChg chg="mod">
          <ac:chgData name="Talgat Manglayev" userId="21ac6300-3a7b-40a8-8db6-30b3b460c09e" providerId="ADAL" clId="{A3B1ECE6-49FB-314B-B04E-F2540F1B5D97}" dt="2020-11-12T22:07:55.468" v="4391" actId="20577"/>
          <ac:spMkLst>
            <pc:docMk/>
            <pc:sldMk cId="2444157937" sldId="420"/>
            <ac:spMk id="3" creationId="{E583F34D-B0F2-5347-8EF8-247F7F615628}"/>
          </ac:spMkLst>
        </pc:spChg>
        <pc:spChg chg="add del">
          <ac:chgData name="Talgat Manglayev" userId="21ac6300-3a7b-40a8-8db6-30b3b460c09e" providerId="ADAL" clId="{A3B1ECE6-49FB-314B-B04E-F2540F1B5D97}" dt="2020-11-12T21:59:25.854" v="4172" actId="478"/>
          <ac:spMkLst>
            <pc:docMk/>
            <pc:sldMk cId="2444157937" sldId="420"/>
            <ac:spMk id="4" creationId="{9E6F309E-39AB-274B-A9EC-6010504AE05C}"/>
          </ac:spMkLst>
        </pc:spChg>
        <pc:spChg chg="add mod">
          <ac:chgData name="Talgat Manglayev" userId="21ac6300-3a7b-40a8-8db6-30b3b460c09e" providerId="ADAL" clId="{A3B1ECE6-49FB-314B-B04E-F2540F1B5D97}" dt="2020-11-12T22:06:58.209" v="4383" actId="1076"/>
          <ac:spMkLst>
            <pc:docMk/>
            <pc:sldMk cId="2444157937" sldId="420"/>
            <ac:spMk id="5" creationId="{8B6E4442-82B3-5046-A657-E8A95EB1B8B5}"/>
          </ac:spMkLst>
        </pc:spChg>
        <pc:spChg chg="add mod">
          <ac:chgData name="Talgat Manglayev" userId="21ac6300-3a7b-40a8-8db6-30b3b460c09e" providerId="ADAL" clId="{A3B1ECE6-49FB-314B-B04E-F2540F1B5D97}" dt="2020-11-12T22:07:32.093" v="4385" actId="208"/>
          <ac:spMkLst>
            <pc:docMk/>
            <pc:sldMk cId="2444157937" sldId="420"/>
            <ac:spMk id="6" creationId="{91024994-8191-5849-95A3-BC2C96D7CDCE}"/>
          </ac:spMkLst>
        </pc:spChg>
        <pc:spChg chg="add mod">
          <ac:chgData name="Talgat Manglayev" userId="21ac6300-3a7b-40a8-8db6-30b3b460c09e" providerId="ADAL" clId="{A3B1ECE6-49FB-314B-B04E-F2540F1B5D97}" dt="2020-11-12T22:06:58.209" v="4383" actId="1076"/>
          <ac:spMkLst>
            <pc:docMk/>
            <pc:sldMk cId="2444157937" sldId="420"/>
            <ac:spMk id="7" creationId="{64414FE8-488D-1146-A055-501E8ECB92DE}"/>
          </ac:spMkLst>
        </pc:spChg>
      </pc:sldChg>
      <pc:sldChg chg="addSp delSp modSp new del mod">
        <pc:chgData name="Talgat Manglayev" userId="21ac6300-3a7b-40a8-8db6-30b3b460c09e" providerId="ADAL" clId="{A3B1ECE6-49FB-314B-B04E-F2540F1B5D97}" dt="2020-11-12T22:18:21.849" v="4769" actId="2696"/>
        <pc:sldMkLst>
          <pc:docMk/>
          <pc:sldMk cId="2136086406" sldId="421"/>
        </pc:sldMkLst>
        <pc:spChg chg="add del mod">
          <ac:chgData name="Talgat Manglayev" userId="21ac6300-3a7b-40a8-8db6-30b3b460c09e" providerId="ADAL" clId="{A3B1ECE6-49FB-314B-B04E-F2540F1B5D97}" dt="2020-11-12T21:36:16.237" v="3845" actId="21"/>
          <ac:spMkLst>
            <pc:docMk/>
            <pc:sldMk cId="2136086406" sldId="421"/>
            <ac:spMk id="5" creationId="{33953EA0-00EF-F244-A2DF-486FAF0F5B39}"/>
          </ac:spMkLst>
        </pc:spChg>
      </pc:sldChg>
      <pc:sldChg chg="addSp modSp add del mod ord">
        <pc:chgData name="Talgat Manglayev" userId="21ac6300-3a7b-40a8-8db6-30b3b460c09e" providerId="ADAL" clId="{A3B1ECE6-49FB-314B-B04E-F2540F1B5D97}" dt="2020-11-12T22:17:58.365" v="4764" actId="20578"/>
        <pc:sldMkLst>
          <pc:docMk/>
          <pc:sldMk cId="3460322653" sldId="422"/>
        </pc:sldMkLst>
        <pc:spChg chg="mod">
          <ac:chgData name="Talgat Manglayev" userId="21ac6300-3a7b-40a8-8db6-30b3b460c09e" providerId="ADAL" clId="{A3B1ECE6-49FB-314B-B04E-F2540F1B5D97}" dt="2020-11-12T22:16:24.403" v="4755" actId="113"/>
          <ac:spMkLst>
            <pc:docMk/>
            <pc:sldMk cId="3460322653" sldId="422"/>
            <ac:spMk id="3" creationId="{E583F34D-B0F2-5347-8EF8-247F7F615628}"/>
          </ac:spMkLst>
        </pc:spChg>
        <pc:spChg chg="add mod">
          <ac:chgData name="Talgat Manglayev" userId="21ac6300-3a7b-40a8-8db6-30b3b460c09e" providerId="ADAL" clId="{A3B1ECE6-49FB-314B-B04E-F2540F1B5D97}" dt="2020-11-12T22:15:44.789" v="4712" actId="1076"/>
          <ac:spMkLst>
            <pc:docMk/>
            <pc:sldMk cId="3460322653" sldId="422"/>
            <ac:spMk id="4" creationId="{AD88A9BC-D65C-7942-AD96-E4DB733CAA34}"/>
          </ac:spMkLst>
        </pc:spChg>
      </pc:sldChg>
      <pc:sldChg chg="modSp add mod">
        <pc:chgData name="Talgat Manglayev" userId="21ac6300-3a7b-40a8-8db6-30b3b460c09e" providerId="ADAL" clId="{A3B1ECE6-49FB-314B-B04E-F2540F1B5D97}" dt="2020-11-12T21:37:02.396" v="3850" actId="20577"/>
        <pc:sldMkLst>
          <pc:docMk/>
          <pc:sldMk cId="1061050630" sldId="423"/>
        </pc:sldMkLst>
        <pc:spChg chg="mod">
          <ac:chgData name="Talgat Manglayev" userId="21ac6300-3a7b-40a8-8db6-30b3b460c09e" providerId="ADAL" clId="{A3B1ECE6-49FB-314B-B04E-F2540F1B5D97}" dt="2020-11-12T21:37:02.396" v="3850" actId="20577"/>
          <ac:spMkLst>
            <pc:docMk/>
            <pc:sldMk cId="1061050630" sldId="423"/>
            <ac:spMk id="3" creationId="{E583F34D-B0F2-5347-8EF8-247F7F615628}"/>
          </ac:spMkLst>
        </pc:spChg>
      </pc:sldChg>
      <pc:sldChg chg="addSp delSp modSp add del mod">
        <pc:chgData name="Talgat Manglayev" userId="21ac6300-3a7b-40a8-8db6-30b3b460c09e" providerId="ADAL" clId="{A3B1ECE6-49FB-314B-B04E-F2540F1B5D97}" dt="2020-11-12T22:18:18.860" v="4768" actId="2696"/>
        <pc:sldMkLst>
          <pc:docMk/>
          <pc:sldMk cId="231426341" sldId="424"/>
        </pc:sldMkLst>
        <pc:spChg chg="mod">
          <ac:chgData name="Talgat Manglayev" userId="21ac6300-3a7b-40a8-8db6-30b3b460c09e" providerId="ADAL" clId="{A3B1ECE6-49FB-314B-B04E-F2540F1B5D97}" dt="2020-11-12T22:16:54.376" v="4761" actId="20577"/>
          <ac:spMkLst>
            <pc:docMk/>
            <pc:sldMk cId="231426341" sldId="424"/>
            <ac:spMk id="3" creationId="{E583F34D-B0F2-5347-8EF8-247F7F615628}"/>
          </ac:spMkLst>
        </pc:spChg>
        <pc:spChg chg="del">
          <ac:chgData name="Talgat Manglayev" userId="21ac6300-3a7b-40a8-8db6-30b3b460c09e" providerId="ADAL" clId="{A3B1ECE6-49FB-314B-B04E-F2540F1B5D97}" dt="2020-11-12T22:16:38.572" v="4759" actId="21"/>
          <ac:spMkLst>
            <pc:docMk/>
            <pc:sldMk cId="231426341" sldId="424"/>
            <ac:spMk id="4" creationId="{AD88A9BC-D65C-7942-AD96-E4DB733CAA34}"/>
          </ac:spMkLst>
        </pc:spChg>
        <pc:spChg chg="add del mod">
          <ac:chgData name="Talgat Manglayev" userId="21ac6300-3a7b-40a8-8db6-30b3b460c09e" providerId="ADAL" clId="{A3B1ECE6-49FB-314B-B04E-F2540F1B5D97}" dt="2020-11-12T22:18:06.389" v="4765" actId="21"/>
          <ac:spMkLst>
            <pc:docMk/>
            <pc:sldMk cId="231426341" sldId="424"/>
            <ac:spMk id="5" creationId="{F796719E-6259-4D42-8D86-AAD3CBC7EAF3}"/>
          </ac:spMkLst>
        </pc:spChg>
      </pc:sldChg>
    </pc:docChg>
  </pc:docChgLst>
  <pc:docChgLst>
    <pc:chgData name="Talgat Manglayev" userId="21ac6300-3a7b-40a8-8db6-30b3b460c09e" providerId="ADAL" clId="{5C43E76D-8452-403C-BF15-474D9702FC0B}"/>
    <pc:docChg chg="delSld">
      <pc:chgData name="Talgat Manglayev" userId="21ac6300-3a7b-40a8-8db6-30b3b460c09e" providerId="ADAL" clId="{5C43E76D-8452-403C-BF15-474D9702FC0B}" dt="2020-08-21T07:27:56.973" v="0" actId="47"/>
      <pc:docMkLst>
        <pc:docMk/>
      </pc:docMkLst>
      <pc:sldChg chg="del">
        <pc:chgData name="Talgat Manglayev" userId="21ac6300-3a7b-40a8-8db6-30b3b460c09e" providerId="ADAL" clId="{5C43E76D-8452-403C-BF15-474D9702FC0B}" dt="2020-08-21T07:27:56.973" v="0" actId="47"/>
        <pc:sldMkLst>
          <pc:docMk/>
          <pc:sldMk cId="4011497530" sldId="397"/>
        </pc:sldMkLst>
      </pc:sldChg>
      <pc:sldChg chg="del">
        <pc:chgData name="Talgat Manglayev" userId="21ac6300-3a7b-40a8-8db6-30b3b460c09e" providerId="ADAL" clId="{5C43E76D-8452-403C-BF15-474D9702FC0B}" dt="2020-08-21T07:27:56.973" v="0" actId="47"/>
        <pc:sldMkLst>
          <pc:docMk/>
          <pc:sldMk cId="2914731259" sldId="398"/>
        </pc:sldMkLst>
      </pc:sldChg>
    </pc:docChg>
  </pc:docChgLst>
  <pc:docChgLst>
    <pc:chgData name="Talgat Manglayev" userId="21ac6300-3a7b-40a8-8db6-30b3b460c09e" providerId="ADAL" clId="{5DC7B5BA-D381-4EC8-8DF7-934F25FE446C}"/>
    <pc:docChg chg="modSld">
      <pc:chgData name="Talgat Manglayev" userId="21ac6300-3a7b-40a8-8db6-30b3b460c09e" providerId="ADAL" clId="{5DC7B5BA-D381-4EC8-8DF7-934F25FE446C}" dt="2020-09-02T02:51:48.816" v="0" actId="20577"/>
      <pc:docMkLst>
        <pc:docMk/>
      </pc:docMkLst>
      <pc:sldChg chg="modSp mod">
        <pc:chgData name="Talgat Manglayev" userId="21ac6300-3a7b-40a8-8db6-30b3b460c09e" providerId="ADAL" clId="{5DC7B5BA-D381-4EC8-8DF7-934F25FE446C}" dt="2020-09-02T02:51:48.816" v="0" actId="20577"/>
        <pc:sldMkLst>
          <pc:docMk/>
          <pc:sldMk cId="3663506110" sldId="396"/>
        </pc:sldMkLst>
        <pc:spChg chg="mod">
          <ac:chgData name="Talgat Manglayev" userId="21ac6300-3a7b-40a8-8db6-30b3b460c09e" providerId="ADAL" clId="{5DC7B5BA-D381-4EC8-8DF7-934F25FE446C}" dt="2020-09-02T02:51:48.816" v="0" actId="20577"/>
          <ac:spMkLst>
            <pc:docMk/>
            <pc:sldMk cId="3663506110" sldId="396"/>
            <ac:spMk id="13" creationId="{662176CA-A60E-FE40-AACE-14DE917F03D6}"/>
          </ac:spMkLst>
        </pc:spChg>
      </pc:sldChg>
    </pc:docChg>
  </pc:docChgLst>
  <pc:docChgLst>
    <pc:chgData name="Talgat Manglayev" userId="21ac6300-3a7b-40a8-8db6-30b3b460c09e" providerId="ADAL" clId="{8228FF73-0EAF-3044-8854-E9583C4BB3EA}"/>
    <pc:docChg chg="undo redo custSel addSld delSld modSld sldOrd">
      <pc:chgData name="Talgat Manglayev" userId="21ac6300-3a7b-40a8-8db6-30b3b460c09e" providerId="ADAL" clId="{8228FF73-0EAF-3044-8854-E9583C4BB3EA}" dt="2020-12-13T06:56:02.520" v="3170" actId="20577"/>
      <pc:docMkLst>
        <pc:docMk/>
      </pc:docMkLst>
      <pc:sldChg chg="modSp mod">
        <pc:chgData name="Talgat Manglayev" userId="21ac6300-3a7b-40a8-8db6-30b3b460c09e" providerId="ADAL" clId="{8228FF73-0EAF-3044-8854-E9583C4BB3EA}" dt="2020-12-13T06:30:07.137" v="2964" actId="6549"/>
        <pc:sldMkLst>
          <pc:docMk/>
          <pc:sldMk cId="3185002490" sldId="384"/>
        </pc:sldMkLst>
        <pc:spChg chg="mod">
          <ac:chgData name="Talgat Manglayev" userId="21ac6300-3a7b-40a8-8db6-30b3b460c09e" providerId="ADAL" clId="{8228FF73-0EAF-3044-8854-E9583C4BB3EA}" dt="2020-12-13T06:30:07.137" v="2964" actId="6549"/>
          <ac:spMkLst>
            <pc:docMk/>
            <pc:sldMk cId="3185002490" sldId="384"/>
            <ac:spMk id="5" creationId="{9F89D403-B006-0349-80E1-426903999A36}"/>
          </ac:spMkLst>
        </pc:spChg>
      </pc:sldChg>
      <pc:sldChg chg="modSp mod">
        <pc:chgData name="Talgat Manglayev" userId="21ac6300-3a7b-40a8-8db6-30b3b460c09e" providerId="ADAL" clId="{8228FF73-0EAF-3044-8854-E9583C4BB3EA}" dt="2020-11-23T09:27:41.766" v="97" actId="20577"/>
        <pc:sldMkLst>
          <pc:docMk/>
          <pc:sldMk cId="2896811404" sldId="390"/>
        </pc:sldMkLst>
        <pc:spChg chg="mod">
          <ac:chgData name="Talgat Manglayev" userId="21ac6300-3a7b-40a8-8db6-30b3b460c09e" providerId="ADAL" clId="{8228FF73-0EAF-3044-8854-E9583C4BB3EA}" dt="2020-11-23T09:27:41.766" v="97" actId="20577"/>
          <ac:spMkLst>
            <pc:docMk/>
            <pc:sldMk cId="2896811404" sldId="390"/>
            <ac:spMk id="63" creationId="{823A289C-7ED8-704B-9F75-840FB38C3CDA}"/>
          </ac:spMkLst>
        </pc:spChg>
      </pc:sldChg>
      <pc:sldChg chg="modSp mod">
        <pc:chgData name="Talgat Manglayev" userId="21ac6300-3a7b-40a8-8db6-30b3b460c09e" providerId="ADAL" clId="{8228FF73-0EAF-3044-8854-E9583C4BB3EA}" dt="2020-11-29T01:13:13.635" v="2962"/>
        <pc:sldMkLst>
          <pc:docMk/>
          <pc:sldMk cId="1935370237" sldId="399"/>
        </pc:sldMkLst>
        <pc:spChg chg="mod">
          <ac:chgData name="Talgat Manglayev" userId="21ac6300-3a7b-40a8-8db6-30b3b460c09e" providerId="ADAL" clId="{8228FF73-0EAF-3044-8854-E9583C4BB3EA}" dt="2020-11-29T01:13:13.635" v="2962"/>
          <ac:spMkLst>
            <pc:docMk/>
            <pc:sldMk cId="1935370237" sldId="399"/>
            <ac:spMk id="8" creationId="{286C79F4-58FC-994C-B013-7849AB76418D}"/>
          </ac:spMkLst>
        </pc:spChg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4167890884" sldId="400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615174867" sldId="401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06346236" sldId="402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229600023" sldId="403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2932766269" sldId="404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397539201" sldId="405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582550353" sldId="406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4255896288" sldId="408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903153735" sldId="409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433564680" sldId="410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2680995516" sldId="411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3471809921" sldId="412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220815869" sldId="413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252776252" sldId="415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4070052725" sldId="416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891413351" sldId="419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2444157937" sldId="420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3460322653" sldId="422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1061050630" sldId="423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3856148117" sldId="425"/>
        </pc:sldMkLst>
      </pc:sldChg>
      <pc:sldChg chg="del">
        <pc:chgData name="Talgat Manglayev" userId="21ac6300-3a7b-40a8-8db6-30b3b460c09e" providerId="ADAL" clId="{8228FF73-0EAF-3044-8854-E9583C4BB3EA}" dt="2020-11-29T01:12:32.332" v="2955" actId="2696"/>
        <pc:sldMkLst>
          <pc:docMk/>
          <pc:sldMk cId="703875285" sldId="427"/>
        </pc:sldMkLst>
      </pc:sldChg>
      <pc:sldChg chg="addSp delSp modSp new mod">
        <pc:chgData name="Talgat Manglayev" userId="21ac6300-3a7b-40a8-8db6-30b3b460c09e" providerId="ADAL" clId="{8228FF73-0EAF-3044-8854-E9583C4BB3EA}" dt="2020-11-24T06:47:41.967" v="663" actId="21"/>
        <pc:sldMkLst>
          <pc:docMk/>
          <pc:sldMk cId="238822021" sldId="428"/>
        </pc:sldMkLst>
        <pc:spChg chg="mod">
          <ac:chgData name="Talgat Manglayev" userId="21ac6300-3a7b-40a8-8db6-30b3b460c09e" providerId="ADAL" clId="{8228FF73-0EAF-3044-8854-E9583C4BB3EA}" dt="2020-11-23T09:30:04.525" v="115" actId="20577"/>
          <ac:spMkLst>
            <pc:docMk/>
            <pc:sldMk cId="238822021" sldId="428"/>
            <ac:spMk id="2" creationId="{13A57671-9547-EE4C-919F-4A94AB05D8D0}"/>
          </ac:spMkLst>
        </pc:spChg>
        <pc:spChg chg="mod">
          <ac:chgData name="Talgat Manglayev" userId="21ac6300-3a7b-40a8-8db6-30b3b460c09e" providerId="ADAL" clId="{8228FF73-0EAF-3044-8854-E9583C4BB3EA}" dt="2020-11-24T06:47:41.967" v="663" actId="21"/>
          <ac:spMkLst>
            <pc:docMk/>
            <pc:sldMk cId="238822021" sldId="428"/>
            <ac:spMk id="3" creationId="{BD38CAAE-7A92-0445-89DF-B2EECABDB80A}"/>
          </ac:spMkLst>
        </pc:spChg>
        <pc:spChg chg="add mod">
          <ac:chgData name="Talgat Manglayev" userId="21ac6300-3a7b-40a8-8db6-30b3b460c09e" providerId="ADAL" clId="{8228FF73-0EAF-3044-8854-E9583C4BB3EA}" dt="2020-11-24T02:57:38.222" v="419" actId="1076"/>
          <ac:spMkLst>
            <pc:docMk/>
            <pc:sldMk cId="238822021" sldId="428"/>
            <ac:spMk id="5" creationId="{4A92A6A8-14C0-A340-B582-7FE90C3993CF}"/>
          </ac:spMkLst>
        </pc:spChg>
        <pc:spChg chg="add del mod">
          <ac:chgData name="Talgat Manglayev" userId="21ac6300-3a7b-40a8-8db6-30b3b460c09e" providerId="ADAL" clId="{8228FF73-0EAF-3044-8854-E9583C4BB3EA}" dt="2020-11-24T02:52:57.433" v="359" actId="11529"/>
          <ac:spMkLst>
            <pc:docMk/>
            <pc:sldMk cId="238822021" sldId="428"/>
            <ac:spMk id="6" creationId="{F167D1D0-137B-484F-8698-AACE317F1064}"/>
          </ac:spMkLst>
        </pc:spChg>
        <pc:spChg chg="add mod">
          <ac:chgData name="Talgat Manglayev" userId="21ac6300-3a7b-40a8-8db6-30b3b460c09e" providerId="ADAL" clId="{8228FF73-0EAF-3044-8854-E9583C4BB3EA}" dt="2020-11-24T02:57:38.222" v="419" actId="1076"/>
          <ac:spMkLst>
            <pc:docMk/>
            <pc:sldMk cId="238822021" sldId="428"/>
            <ac:spMk id="7" creationId="{737E64E8-11F1-074E-9427-909BAE32E135}"/>
          </ac:spMkLst>
        </pc:spChg>
        <pc:spChg chg="add del mod">
          <ac:chgData name="Talgat Manglayev" userId="21ac6300-3a7b-40a8-8db6-30b3b460c09e" providerId="ADAL" clId="{8228FF73-0EAF-3044-8854-E9583C4BB3EA}" dt="2020-11-24T02:54:16.272" v="395" actId="478"/>
          <ac:spMkLst>
            <pc:docMk/>
            <pc:sldMk cId="238822021" sldId="428"/>
            <ac:spMk id="8" creationId="{ADC1003F-C2F1-CF46-81DC-E7E4B93E49D3}"/>
          </ac:spMkLst>
        </pc:spChg>
        <pc:spChg chg="add mod">
          <ac:chgData name="Talgat Manglayev" userId="21ac6300-3a7b-40a8-8db6-30b3b460c09e" providerId="ADAL" clId="{8228FF73-0EAF-3044-8854-E9583C4BB3EA}" dt="2020-11-24T02:57:38.222" v="419" actId="1076"/>
          <ac:spMkLst>
            <pc:docMk/>
            <pc:sldMk cId="238822021" sldId="428"/>
            <ac:spMk id="9" creationId="{AB7DAEC2-6BD8-4F4D-B2AA-FF6DB868A473}"/>
          </ac:spMkLst>
        </pc:spChg>
        <pc:cxnChg chg="add mod">
          <ac:chgData name="Talgat Manglayev" userId="21ac6300-3a7b-40a8-8db6-30b3b460c09e" providerId="ADAL" clId="{8228FF73-0EAF-3044-8854-E9583C4BB3EA}" dt="2020-11-24T02:57:38.222" v="419" actId="1076"/>
          <ac:cxnSpMkLst>
            <pc:docMk/>
            <pc:sldMk cId="238822021" sldId="428"/>
            <ac:cxnSpMk id="11" creationId="{F3F4F3AC-5E8A-D84F-BB55-9D5814BB09A0}"/>
          </ac:cxnSpMkLst>
        </pc:cxnChg>
        <pc:cxnChg chg="add mod">
          <ac:chgData name="Talgat Manglayev" userId="21ac6300-3a7b-40a8-8db6-30b3b460c09e" providerId="ADAL" clId="{8228FF73-0EAF-3044-8854-E9583C4BB3EA}" dt="2020-11-24T02:57:38.222" v="419" actId="1076"/>
          <ac:cxnSpMkLst>
            <pc:docMk/>
            <pc:sldMk cId="238822021" sldId="428"/>
            <ac:cxnSpMk id="13" creationId="{C96AA32D-D6F3-B74B-8BAB-49A26701639F}"/>
          </ac:cxnSpMkLst>
        </pc:cxnChg>
      </pc:sldChg>
      <pc:sldChg chg="new del">
        <pc:chgData name="Talgat Manglayev" userId="21ac6300-3a7b-40a8-8db6-30b3b460c09e" providerId="ADAL" clId="{8228FF73-0EAF-3044-8854-E9583C4BB3EA}" dt="2020-11-24T02:57:45.028" v="422" actId="2696"/>
        <pc:sldMkLst>
          <pc:docMk/>
          <pc:sldMk cId="727911104" sldId="429"/>
        </pc:sldMkLst>
      </pc:sldChg>
      <pc:sldChg chg="addSp modSp add mod">
        <pc:chgData name="Talgat Manglayev" userId="21ac6300-3a7b-40a8-8db6-30b3b460c09e" providerId="ADAL" clId="{8228FF73-0EAF-3044-8854-E9583C4BB3EA}" dt="2020-12-13T06:36:19.674" v="3111" actId="20577"/>
        <pc:sldMkLst>
          <pc:docMk/>
          <pc:sldMk cId="2507819761" sldId="430"/>
        </pc:sldMkLst>
        <pc:spChg chg="mod">
          <ac:chgData name="Talgat Manglayev" userId="21ac6300-3a7b-40a8-8db6-30b3b460c09e" providerId="ADAL" clId="{8228FF73-0EAF-3044-8854-E9583C4BB3EA}" dt="2020-12-13T06:32:48.932" v="2965" actId="21"/>
          <ac:spMkLst>
            <pc:docMk/>
            <pc:sldMk cId="2507819761" sldId="430"/>
            <ac:spMk id="3" creationId="{BD38CAAE-7A92-0445-89DF-B2EECABDB80A}"/>
          </ac:spMkLst>
        </pc:spChg>
        <pc:spChg chg="mod">
          <ac:chgData name="Talgat Manglayev" userId="21ac6300-3a7b-40a8-8db6-30b3b460c09e" providerId="ADAL" clId="{8228FF73-0EAF-3044-8854-E9583C4BB3EA}" dt="2020-11-24T03:03:44.828" v="617" actId="1076"/>
          <ac:spMkLst>
            <pc:docMk/>
            <pc:sldMk cId="2507819761" sldId="430"/>
            <ac:spMk id="5" creationId="{4A92A6A8-14C0-A340-B582-7FE90C3993CF}"/>
          </ac:spMkLst>
        </pc:spChg>
        <pc:spChg chg="add mod">
          <ac:chgData name="Talgat Manglayev" userId="21ac6300-3a7b-40a8-8db6-30b3b460c09e" providerId="ADAL" clId="{8228FF73-0EAF-3044-8854-E9583C4BB3EA}" dt="2020-12-13T06:34:52.394" v="3013" actId="14100"/>
          <ac:spMkLst>
            <pc:docMk/>
            <pc:sldMk cId="2507819761" sldId="430"/>
            <ac:spMk id="6" creationId="{BAA154DA-E679-164A-BFBF-A178D253BBE5}"/>
          </ac:spMkLst>
        </pc:spChg>
        <pc:spChg chg="mod">
          <ac:chgData name="Talgat Manglayev" userId="21ac6300-3a7b-40a8-8db6-30b3b460c09e" providerId="ADAL" clId="{8228FF73-0EAF-3044-8854-E9583C4BB3EA}" dt="2020-11-24T03:03:44.828" v="617" actId="1076"/>
          <ac:spMkLst>
            <pc:docMk/>
            <pc:sldMk cId="2507819761" sldId="430"/>
            <ac:spMk id="7" creationId="{737E64E8-11F1-074E-9427-909BAE32E135}"/>
          </ac:spMkLst>
        </pc:spChg>
        <pc:spChg chg="mod">
          <ac:chgData name="Talgat Manglayev" userId="21ac6300-3a7b-40a8-8db6-30b3b460c09e" providerId="ADAL" clId="{8228FF73-0EAF-3044-8854-E9583C4BB3EA}" dt="2020-11-24T03:03:44.828" v="617" actId="1076"/>
          <ac:spMkLst>
            <pc:docMk/>
            <pc:sldMk cId="2507819761" sldId="430"/>
            <ac:spMk id="9" creationId="{AB7DAEC2-6BD8-4F4D-B2AA-FF6DB868A473}"/>
          </ac:spMkLst>
        </pc:spChg>
        <pc:spChg chg="add mod">
          <ac:chgData name="Talgat Manglayev" userId="21ac6300-3a7b-40a8-8db6-30b3b460c09e" providerId="ADAL" clId="{8228FF73-0EAF-3044-8854-E9583C4BB3EA}" dt="2020-12-13T06:36:19.674" v="3111" actId="20577"/>
          <ac:spMkLst>
            <pc:docMk/>
            <pc:sldMk cId="2507819761" sldId="430"/>
            <ac:spMk id="12" creationId="{C6EE8839-CD8D-A840-B1A3-783356D7E500}"/>
          </ac:spMkLst>
        </pc:spChg>
        <pc:cxnChg chg="mod">
          <ac:chgData name="Talgat Manglayev" userId="21ac6300-3a7b-40a8-8db6-30b3b460c09e" providerId="ADAL" clId="{8228FF73-0EAF-3044-8854-E9583C4BB3EA}" dt="2020-11-24T03:03:44.828" v="617" actId="1076"/>
          <ac:cxnSpMkLst>
            <pc:docMk/>
            <pc:sldMk cId="2507819761" sldId="430"/>
            <ac:cxnSpMk id="11" creationId="{F3F4F3AC-5E8A-D84F-BB55-9D5814BB09A0}"/>
          </ac:cxnSpMkLst>
        </pc:cxnChg>
        <pc:cxnChg chg="mod">
          <ac:chgData name="Talgat Manglayev" userId="21ac6300-3a7b-40a8-8db6-30b3b460c09e" providerId="ADAL" clId="{8228FF73-0EAF-3044-8854-E9583C4BB3EA}" dt="2020-11-24T03:03:44.828" v="617" actId="1076"/>
          <ac:cxnSpMkLst>
            <pc:docMk/>
            <pc:sldMk cId="2507819761" sldId="430"/>
            <ac:cxnSpMk id="13" creationId="{C96AA32D-D6F3-B74B-8BAB-49A26701639F}"/>
          </ac:cxnSpMkLst>
        </pc:cxnChg>
      </pc:sldChg>
      <pc:sldChg chg="new del">
        <pc:chgData name="Talgat Manglayev" userId="21ac6300-3a7b-40a8-8db6-30b3b460c09e" providerId="ADAL" clId="{8228FF73-0EAF-3044-8854-E9583C4BB3EA}" dt="2020-11-24T06:44:52.905" v="642" actId="2696"/>
        <pc:sldMkLst>
          <pc:docMk/>
          <pc:sldMk cId="3819223688" sldId="431"/>
        </pc:sldMkLst>
      </pc:sldChg>
      <pc:sldChg chg="addSp delSp modSp add mod">
        <pc:chgData name="Talgat Manglayev" userId="21ac6300-3a7b-40a8-8db6-30b3b460c09e" providerId="ADAL" clId="{8228FF73-0EAF-3044-8854-E9583C4BB3EA}" dt="2020-11-26T19:28:39.076" v="1181" actId="20577"/>
        <pc:sldMkLst>
          <pc:docMk/>
          <pc:sldMk cId="3922002264" sldId="431"/>
        </pc:sldMkLst>
        <pc:spChg chg="add del mod">
          <ac:chgData name="Talgat Manglayev" userId="21ac6300-3a7b-40a8-8db6-30b3b460c09e" providerId="ADAL" clId="{8228FF73-0EAF-3044-8854-E9583C4BB3EA}" dt="2020-11-26T19:28:39.076" v="1181" actId="20577"/>
          <ac:spMkLst>
            <pc:docMk/>
            <pc:sldMk cId="3922002264" sldId="431"/>
            <ac:spMk id="2" creationId="{13A57671-9547-EE4C-919F-4A94AB05D8D0}"/>
          </ac:spMkLst>
        </pc:spChg>
        <pc:spChg chg="add mod">
          <ac:chgData name="Talgat Manglayev" userId="21ac6300-3a7b-40a8-8db6-30b3b460c09e" providerId="ADAL" clId="{8228FF73-0EAF-3044-8854-E9583C4BB3EA}" dt="2020-11-26T19:26:13.749" v="1173" actId="20577"/>
          <ac:spMkLst>
            <pc:docMk/>
            <pc:sldMk cId="3922002264" sldId="431"/>
            <ac:spMk id="3" creationId="{7DC4EA0F-FB80-3A49-9605-124EA322D706}"/>
          </ac:spMkLst>
        </pc:spChg>
        <pc:spChg chg="add del">
          <ac:chgData name="Talgat Manglayev" userId="21ac6300-3a7b-40a8-8db6-30b3b460c09e" providerId="ADAL" clId="{8228FF73-0EAF-3044-8854-E9583C4BB3EA}" dt="2020-11-24T07:34:17.664" v="670" actId="478"/>
          <ac:spMkLst>
            <pc:docMk/>
            <pc:sldMk cId="3922002264" sldId="431"/>
            <ac:spMk id="3" creationId="{BD38CAAE-7A92-0445-89DF-B2EECABDB80A}"/>
          </ac:spMkLst>
        </pc:spChg>
        <pc:spChg chg="add del">
          <ac:chgData name="Talgat Manglayev" userId="21ac6300-3a7b-40a8-8db6-30b3b460c09e" providerId="ADAL" clId="{8228FF73-0EAF-3044-8854-E9583C4BB3EA}" dt="2020-11-24T07:34:23.693" v="672" actId="478"/>
          <ac:spMkLst>
            <pc:docMk/>
            <pc:sldMk cId="3922002264" sldId="431"/>
            <ac:spMk id="4" creationId="{10A53059-650A-554D-9F94-E1EC2FC778B3}"/>
          </ac:spMkLst>
        </pc:spChg>
        <pc:spChg chg="add del">
          <ac:chgData name="Talgat Manglayev" userId="21ac6300-3a7b-40a8-8db6-30b3b460c09e" providerId="ADAL" clId="{8228FF73-0EAF-3044-8854-E9583C4BB3EA}" dt="2020-11-24T07:34:27.435" v="673" actId="478"/>
          <ac:spMkLst>
            <pc:docMk/>
            <pc:sldMk cId="3922002264" sldId="431"/>
            <ac:spMk id="5" creationId="{4A92A6A8-14C0-A340-B582-7FE90C3993CF}"/>
          </ac:spMkLst>
        </pc:spChg>
        <pc:spChg chg="add mod">
          <ac:chgData name="Talgat Manglayev" userId="21ac6300-3a7b-40a8-8db6-30b3b460c09e" providerId="ADAL" clId="{8228FF73-0EAF-3044-8854-E9583C4BB3EA}" dt="2020-11-26T19:26:18.989" v="1174" actId="1076"/>
          <ac:spMkLst>
            <pc:docMk/>
            <pc:sldMk cId="3922002264" sldId="431"/>
            <ac:spMk id="5" creationId="{65FF8F52-E250-B242-B0C5-68363643C99C}"/>
          </ac:spMkLst>
        </pc:spChg>
        <pc:spChg chg="add del">
          <ac:chgData name="Talgat Manglayev" userId="21ac6300-3a7b-40a8-8db6-30b3b460c09e" providerId="ADAL" clId="{8228FF73-0EAF-3044-8854-E9583C4BB3EA}" dt="2020-11-24T07:34:27.435" v="673" actId="478"/>
          <ac:spMkLst>
            <pc:docMk/>
            <pc:sldMk cId="3922002264" sldId="431"/>
            <ac:spMk id="7" creationId="{737E64E8-11F1-074E-9427-909BAE32E135}"/>
          </ac:spMkLst>
        </pc:spChg>
        <pc:spChg chg="add del mod">
          <ac:chgData name="Talgat Manglayev" userId="21ac6300-3a7b-40a8-8db6-30b3b460c09e" providerId="ADAL" clId="{8228FF73-0EAF-3044-8854-E9583C4BB3EA}" dt="2020-11-24T07:34:13.151" v="669" actId="478"/>
          <ac:spMkLst>
            <pc:docMk/>
            <pc:sldMk cId="3922002264" sldId="431"/>
            <ac:spMk id="8" creationId="{E0B5B62A-F2B8-B248-A3E4-365864CBBF38}"/>
          </ac:spMkLst>
        </pc:spChg>
        <pc:spChg chg="add del">
          <ac:chgData name="Talgat Manglayev" userId="21ac6300-3a7b-40a8-8db6-30b3b460c09e" providerId="ADAL" clId="{8228FF73-0EAF-3044-8854-E9583C4BB3EA}" dt="2020-11-24T07:34:27.435" v="673" actId="478"/>
          <ac:spMkLst>
            <pc:docMk/>
            <pc:sldMk cId="3922002264" sldId="431"/>
            <ac:spMk id="9" creationId="{AB7DAEC2-6BD8-4F4D-B2AA-FF6DB868A473}"/>
          </ac:spMkLst>
        </pc:spChg>
        <pc:spChg chg="add del mod">
          <ac:chgData name="Talgat Manglayev" userId="21ac6300-3a7b-40a8-8db6-30b3b460c09e" providerId="ADAL" clId="{8228FF73-0EAF-3044-8854-E9583C4BB3EA}" dt="2020-11-24T07:34:13.151" v="669" actId="478"/>
          <ac:spMkLst>
            <pc:docMk/>
            <pc:sldMk cId="3922002264" sldId="431"/>
            <ac:spMk id="12" creationId="{67D6168D-1F10-F948-9B3F-D79ACC9BCD65}"/>
          </ac:spMkLst>
        </pc:spChg>
        <pc:spChg chg="add del mod">
          <ac:chgData name="Talgat Manglayev" userId="21ac6300-3a7b-40a8-8db6-30b3b460c09e" providerId="ADAL" clId="{8228FF73-0EAF-3044-8854-E9583C4BB3EA}" dt="2020-11-24T07:34:27.435" v="673" actId="478"/>
          <ac:spMkLst>
            <pc:docMk/>
            <pc:sldMk cId="3922002264" sldId="431"/>
            <ac:spMk id="15" creationId="{129E091E-4AEE-9449-88D0-BD247C84488E}"/>
          </ac:spMkLst>
        </pc:spChg>
        <pc:cxnChg chg="add del mod">
          <ac:chgData name="Talgat Manglayev" userId="21ac6300-3a7b-40a8-8db6-30b3b460c09e" providerId="ADAL" clId="{8228FF73-0EAF-3044-8854-E9583C4BB3EA}" dt="2020-11-24T07:34:27.435" v="673" actId="478"/>
          <ac:cxnSpMkLst>
            <pc:docMk/>
            <pc:sldMk cId="3922002264" sldId="431"/>
            <ac:cxnSpMk id="11" creationId="{F3F4F3AC-5E8A-D84F-BB55-9D5814BB09A0}"/>
          </ac:cxnSpMkLst>
        </pc:cxnChg>
        <pc:cxnChg chg="add del mod">
          <ac:chgData name="Talgat Manglayev" userId="21ac6300-3a7b-40a8-8db6-30b3b460c09e" providerId="ADAL" clId="{8228FF73-0EAF-3044-8854-E9583C4BB3EA}" dt="2020-11-24T07:34:27.435" v="673" actId="478"/>
          <ac:cxnSpMkLst>
            <pc:docMk/>
            <pc:sldMk cId="3922002264" sldId="431"/>
            <ac:cxnSpMk id="13" creationId="{C96AA32D-D6F3-B74B-8BAB-49A26701639F}"/>
          </ac:cxnSpMkLst>
        </pc:cxnChg>
      </pc:sldChg>
      <pc:sldChg chg="new del">
        <pc:chgData name="Talgat Manglayev" userId="21ac6300-3a7b-40a8-8db6-30b3b460c09e" providerId="ADAL" clId="{8228FF73-0EAF-3044-8854-E9583C4BB3EA}" dt="2020-11-26T19:30:52.106" v="1184" actId="2696"/>
        <pc:sldMkLst>
          <pc:docMk/>
          <pc:sldMk cId="326520863" sldId="432"/>
        </pc:sldMkLst>
      </pc:sldChg>
      <pc:sldChg chg="new del">
        <pc:chgData name="Talgat Manglayev" userId="21ac6300-3a7b-40a8-8db6-30b3b460c09e" providerId="ADAL" clId="{8228FF73-0EAF-3044-8854-E9583C4BB3EA}" dt="2020-11-26T19:22:58.306" v="1107" actId="680"/>
        <pc:sldMkLst>
          <pc:docMk/>
          <pc:sldMk cId="1501948585" sldId="432"/>
        </pc:sldMkLst>
      </pc:sldChg>
      <pc:sldChg chg="modSp add del mod">
        <pc:chgData name="Talgat Manglayev" userId="21ac6300-3a7b-40a8-8db6-30b3b460c09e" providerId="ADAL" clId="{8228FF73-0EAF-3044-8854-E9583C4BB3EA}" dt="2020-11-26T19:26:27.468" v="1175" actId="2696"/>
        <pc:sldMkLst>
          <pc:docMk/>
          <pc:sldMk cId="3094788727" sldId="432"/>
        </pc:sldMkLst>
        <pc:spChg chg="mod">
          <ac:chgData name="Talgat Manglayev" userId="21ac6300-3a7b-40a8-8db6-30b3b460c09e" providerId="ADAL" clId="{8228FF73-0EAF-3044-8854-E9583C4BB3EA}" dt="2020-11-26T19:24:26.422" v="1161" actId="207"/>
          <ac:spMkLst>
            <pc:docMk/>
            <pc:sldMk cId="3094788727" sldId="432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6T19:24:24.123" v="1160" actId="207"/>
          <ac:spMkLst>
            <pc:docMk/>
            <pc:sldMk cId="3094788727" sldId="432"/>
            <ac:spMk id="5" creationId="{65FF8F52-E250-B242-B0C5-68363643C99C}"/>
          </ac:spMkLst>
        </pc:spChg>
      </pc:sldChg>
      <pc:sldChg chg="modSp add del mod">
        <pc:chgData name="Talgat Manglayev" userId="21ac6300-3a7b-40a8-8db6-30b3b460c09e" providerId="ADAL" clId="{8228FF73-0EAF-3044-8854-E9583C4BB3EA}" dt="2020-11-26T20:18:49.124" v="1769" actId="2696"/>
        <pc:sldMkLst>
          <pc:docMk/>
          <pc:sldMk cId="1511642736" sldId="433"/>
        </pc:sldMkLst>
        <pc:spChg chg="mod">
          <ac:chgData name="Talgat Manglayev" userId="21ac6300-3a7b-40a8-8db6-30b3b460c09e" providerId="ADAL" clId="{8228FF73-0EAF-3044-8854-E9583C4BB3EA}" dt="2020-11-26T20:03:37.708" v="1611" actId="113"/>
          <ac:spMkLst>
            <pc:docMk/>
            <pc:sldMk cId="1511642736" sldId="433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6T20:03:47.351" v="1614" actId="20577"/>
          <ac:spMkLst>
            <pc:docMk/>
            <pc:sldMk cId="1511642736" sldId="433"/>
            <ac:spMk id="5" creationId="{65FF8F52-E250-B242-B0C5-68363643C99C}"/>
          </ac:spMkLst>
        </pc:spChg>
      </pc:sldChg>
      <pc:sldChg chg="modSp add mod">
        <pc:chgData name="Talgat Manglayev" userId="21ac6300-3a7b-40a8-8db6-30b3b460c09e" providerId="ADAL" clId="{8228FF73-0EAF-3044-8854-E9583C4BB3EA}" dt="2020-11-27T18:03:58.180" v="2095" actId="20577"/>
        <pc:sldMkLst>
          <pc:docMk/>
          <pc:sldMk cId="1337219828" sldId="434"/>
        </pc:sldMkLst>
        <pc:spChg chg="mod">
          <ac:chgData name="Talgat Manglayev" userId="21ac6300-3a7b-40a8-8db6-30b3b460c09e" providerId="ADAL" clId="{8228FF73-0EAF-3044-8854-E9583C4BB3EA}" dt="2020-11-27T18:03:58.180" v="2095" actId="20577"/>
          <ac:spMkLst>
            <pc:docMk/>
            <pc:sldMk cId="1337219828" sldId="434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6T20:35:57.670" v="1894" actId="20577"/>
          <ac:spMkLst>
            <pc:docMk/>
            <pc:sldMk cId="1337219828" sldId="434"/>
            <ac:spMk id="5" creationId="{65FF8F52-E250-B242-B0C5-68363643C99C}"/>
          </ac:spMkLst>
        </pc:spChg>
      </pc:sldChg>
      <pc:sldChg chg="modSp new del mod">
        <pc:chgData name="Talgat Manglayev" userId="21ac6300-3a7b-40a8-8db6-30b3b460c09e" providerId="ADAL" clId="{8228FF73-0EAF-3044-8854-E9583C4BB3EA}" dt="2020-12-13T06:53:30.673" v="3112" actId="2696"/>
        <pc:sldMkLst>
          <pc:docMk/>
          <pc:sldMk cId="4106523575" sldId="435"/>
        </pc:sldMkLst>
        <pc:spChg chg="mod">
          <ac:chgData name="Talgat Manglayev" userId="21ac6300-3a7b-40a8-8db6-30b3b460c09e" providerId="ADAL" clId="{8228FF73-0EAF-3044-8854-E9583C4BB3EA}" dt="2020-11-26T20:38:06.852" v="1984" actId="14100"/>
          <ac:spMkLst>
            <pc:docMk/>
            <pc:sldMk cId="4106523575" sldId="435"/>
            <ac:spMk id="2" creationId="{4458DC45-EF6E-D249-8175-25FAB7C90AF8}"/>
          </ac:spMkLst>
        </pc:spChg>
        <pc:spChg chg="mod">
          <ac:chgData name="Talgat Manglayev" userId="21ac6300-3a7b-40a8-8db6-30b3b460c09e" providerId="ADAL" clId="{8228FF73-0EAF-3044-8854-E9583C4BB3EA}" dt="2020-11-29T00:31:36.049" v="2354" actId="13926"/>
          <ac:spMkLst>
            <pc:docMk/>
            <pc:sldMk cId="4106523575" sldId="435"/>
            <ac:spMk id="3" creationId="{D817A799-A9AE-8E4F-9199-E5B2D26E2C48}"/>
          </ac:spMkLst>
        </pc:spChg>
      </pc:sldChg>
      <pc:sldChg chg="modSp add mod">
        <pc:chgData name="Talgat Manglayev" userId="21ac6300-3a7b-40a8-8db6-30b3b460c09e" providerId="ADAL" clId="{8228FF73-0EAF-3044-8854-E9583C4BB3EA}" dt="2020-11-27T19:03:01.403" v="2302" actId="1076"/>
        <pc:sldMkLst>
          <pc:docMk/>
          <pc:sldMk cId="1777328454" sldId="436"/>
        </pc:sldMkLst>
        <pc:spChg chg="mod">
          <ac:chgData name="Talgat Manglayev" userId="21ac6300-3a7b-40a8-8db6-30b3b460c09e" providerId="ADAL" clId="{8228FF73-0EAF-3044-8854-E9583C4BB3EA}" dt="2020-11-27T17:49:47.685" v="2004" actId="20577"/>
          <ac:spMkLst>
            <pc:docMk/>
            <pc:sldMk cId="1777328454" sldId="436"/>
            <ac:spMk id="2" creationId="{13A57671-9547-EE4C-919F-4A94AB05D8D0}"/>
          </ac:spMkLst>
        </pc:spChg>
        <pc:spChg chg="mod">
          <ac:chgData name="Talgat Manglayev" userId="21ac6300-3a7b-40a8-8db6-30b3b460c09e" providerId="ADAL" clId="{8228FF73-0EAF-3044-8854-E9583C4BB3EA}" dt="2020-11-27T18:41:44.220" v="2223" actId="113"/>
          <ac:spMkLst>
            <pc:docMk/>
            <pc:sldMk cId="1777328454" sldId="436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7T19:03:01.403" v="2302" actId="1076"/>
          <ac:spMkLst>
            <pc:docMk/>
            <pc:sldMk cId="1777328454" sldId="436"/>
            <ac:spMk id="5" creationId="{65FF8F52-E250-B242-B0C5-68363643C99C}"/>
          </ac:spMkLst>
        </pc:spChg>
      </pc:sldChg>
      <pc:sldChg chg="new del">
        <pc:chgData name="Talgat Manglayev" userId="21ac6300-3a7b-40a8-8db6-30b3b460c09e" providerId="ADAL" clId="{8228FF73-0EAF-3044-8854-E9583C4BB3EA}" dt="2020-11-29T00:31:31.505" v="2352" actId="680"/>
        <pc:sldMkLst>
          <pc:docMk/>
          <pc:sldMk cId="1774036788" sldId="437"/>
        </pc:sldMkLst>
      </pc:sldChg>
      <pc:sldChg chg="modSp add mod ord">
        <pc:chgData name="Talgat Manglayev" userId="21ac6300-3a7b-40a8-8db6-30b3b460c09e" providerId="ADAL" clId="{8228FF73-0EAF-3044-8854-E9583C4BB3EA}" dt="2020-11-29T00:45:00.806" v="2565" actId="404"/>
        <pc:sldMkLst>
          <pc:docMk/>
          <pc:sldMk cId="2499555552" sldId="437"/>
        </pc:sldMkLst>
        <pc:spChg chg="mod">
          <ac:chgData name="Talgat Manglayev" userId="21ac6300-3a7b-40a8-8db6-30b3b460c09e" providerId="ADAL" clId="{8228FF73-0EAF-3044-8854-E9583C4BB3EA}" dt="2020-11-29T00:32:03.522" v="2366" actId="20577"/>
          <ac:spMkLst>
            <pc:docMk/>
            <pc:sldMk cId="2499555552" sldId="437"/>
            <ac:spMk id="2" creationId="{13A57671-9547-EE4C-919F-4A94AB05D8D0}"/>
          </ac:spMkLst>
        </pc:spChg>
        <pc:spChg chg="mod">
          <ac:chgData name="Talgat Manglayev" userId="21ac6300-3a7b-40a8-8db6-30b3b460c09e" providerId="ADAL" clId="{8228FF73-0EAF-3044-8854-E9583C4BB3EA}" dt="2020-11-29T00:40:12.985" v="2418" actId="113"/>
          <ac:spMkLst>
            <pc:docMk/>
            <pc:sldMk cId="2499555552" sldId="437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9T00:45:00.806" v="2565" actId="404"/>
          <ac:spMkLst>
            <pc:docMk/>
            <pc:sldMk cId="2499555552" sldId="437"/>
            <ac:spMk id="5" creationId="{65FF8F52-E250-B242-B0C5-68363643C99C}"/>
          </ac:spMkLst>
        </pc:spChg>
      </pc:sldChg>
      <pc:sldChg chg="modSp add mod">
        <pc:chgData name="Talgat Manglayev" userId="21ac6300-3a7b-40a8-8db6-30b3b460c09e" providerId="ADAL" clId="{8228FF73-0EAF-3044-8854-E9583C4BB3EA}" dt="2020-11-29T01:12:15.919" v="2954" actId="1076"/>
        <pc:sldMkLst>
          <pc:docMk/>
          <pc:sldMk cId="1919944786" sldId="438"/>
        </pc:sldMkLst>
        <pc:spChg chg="mod">
          <ac:chgData name="Talgat Manglayev" userId="21ac6300-3a7b-40a8-8db6-30b3b460c09e" providerId="ADAL" clId="{8228FF73-0EAF-3044-8854-E9583C4BB3EA}" dt="2020-11-29T00:45:21.461" v="2572" actId="20577"/>
          <ac:spMkLst>
            <pc:docMk/>
            <pc:sldMk cId="1919944786" sldId="438"/>
            <ac:spMk id="2" creationId="{13A57671-9547-EE4C-919F-4A94AB05D8D0}"/>
          </ac:spMkLst>
        </pc:spChg>
        <pc:spChg chg="mod">
          <ac:chgData name="Talgat Manglayev" userId="21ac6300-3a7b-40a8-8db6-30b3b460c09e" providerId="ADAL" clId="{8228FF73-0EAF-3044-8854-E9583C4BB3EA}" dt="2020-11-29T01:12:08.103" v="2951" actId="113"/>
          <ac:spMkLst>
            <pc:docMk/>
            <pc:sldMk cId="1919944786" sldId="438"/>
            <ac:spMk id="3" creationId="{7DC4EA0F-FB80-3A49-9605-124EA322D706}"/>
          </ac:spMkLst>
        </pc:spChg>
        <pc:spChg chg="mod">
          <ac:chgData name="Talgat Manglayev" userId="21ac6300-3a7b-40a8-8db6-30b3b460c09e" providerId="ADAL" clId="{8228FF73-0EAF-3044-8854-E9583C4BB3EA}" dt="2020-11-29T01:12:15.919" v="2954" actId="1076"/>
          <ac:spMkLst>
            <pc:docMk/>
            <pc:sldMk cId="1919944786" sldId="438"/>
            <ac:spMk id="5" creationId="{65FF8F52-E250-B242-B0C5-68363643C99C}"/>
          </ac:spMkLst>
        </pc:spChg>
      </pc:sldChg>
      <pc:sldChg chg="delSp modSp new mod">
        <pc:chgData name="Talgat Manglayev" userId="21ac6300-3a7b-40a8-8db6-30b3b460c09e" providerId="ADAL" clId="{8228FF73-0EAF-3044-8854-E9583C4BB3EA}" dt="2020-12-13T06:54:35.499" v="3135"/>
        <pc:sldMkLst>
          <pc:docMk/>
          <pc:sldMk cId="2846074565" sldId="439"/>
        </pc:sldMkLst>
        <pc:spChg chg="mod">
          <ac:chgData name="Talgat Manglayev" userId="21ac6300-3a7b-40a8-8db6-30b3b460c09e" providerId="ADAL" clId="{8228FF73-0EAF-3044-8854-E9583C4BB3EA}" dt="2020-12-13T06:54:35.499" v="3135"/>
          <ac:spMkLst>
            <pc:docMk/>
            <pc:sldMk cId="2846074565" sldId="439"/>
            <ac:spMk id="2" creationId="{DC6B647A-6AEB-B246-9CAF-2BA1D83687F8}"/>
          </ac:spMkLst>
        </pc:spChg>
        <pc:spChg chg="del">
          <ac:chgData name="Talgat Manglayev" userId="21ac6300-3a7b-40a8-8db6-30b3b460c09e" providerId="ADAL" clId="{8228FF73-0EAF-3044-8854-E9583C4BB3EA}" dt="2020-12-13T06:53:42.665" v="3114" actId="478"/>
          <ac:spMkLst>
            <pc:docMk/>
            <pc:sldMk cId="2846074565" sldId="439"/>
            <ac:spMk id="3" creationId="{F1067659-B998-234E-9D7E-3B809535719C}"/>
          </ac:spMkLst>
        </pc:spChg>
      </pc:sldChg>
      <pc:sldChg chg="modSp add mod ord">
        <pc:chgData name="Talgat Manglayev" userId="21ac6300-3a7b-40a8-8db6-30b3b460c09e" providerId="ADAL" clId="{8228FF73-0EAF-3044-8854-E9583C4BB3EA}" dt="2020-12-13T06:54:44.550" v="3143" actId="20577"/>
        <pc:sldMkLst>
          <pc:docMk/>
          <pc:sldMk cId="1076339397" sldId="440"/>
        </pc:sldMkLst>
        <pc:spChg chg="mod">
          <ac:chgData name="Talgat Manglayev" userId="21ac6300-3a7b-40a8-8db6-30b3b460c09e" providerId="ADAL" clId="{8228FF73-0EAF-3044-8854-E9583C4BB3EA}" dt="2020-12-13T06:54:44.550" v="3143" actId="20577"/>
          <ac:spMkLst>
            <pc:docMk/>
            <pc:sldMk cId="1076339397" sldId="440"/>
            <ac:spMk id="2" creationId="{DC6B647A-6AEB-B246-9CAF-2BA1D83687F8}"/>
          </ac:spMkLst>
        </pc:spChg>
      </pc:sldChg>
      <pc:sldChg chg="modSp add mod ord">
        <pc:chgData name="Talgat Manglayev" userId="21ac6300-3a7b-40a8-8db6-30b3b460c09e" providerId="ADAL" clId="{8228FF73-0EAF-3044-8854-E9583C4BB3EA}" dt="2020-12-13T06:55:46.369" v="3162" actId="20577"/>
        <pc:sldMkLst>
          <pc:docMk/>
          <pc:sldMk cId="338560951" sldId="441"/>
        </pc:sldMkLst>
        <pc:spChg chg="mod">
          <ac:chgData name="Talgat Manglayev" userId="21ac6300-3a7b-40a8-8db6-30b3b460c09e" providerId="ADAL" clId="{8228FF73-0EAF-3044-8854-E9583C4BB3EA}" dt="2020-12-13T06:55:46.369" v="3162" actId="20577"/>
          <ac:spMkLst>
            <pc:docMk/>
            <pc:sldMk cId="338560951" sldId="441"/>
            <ac:spMk id="2" creationId="{DC6B647A-6AEB-B246-9CAF-2BA1D83687F8}"/>
          </ac:spMkLst>
        </pc:spChg>
      </pc:sldChg>
      <pc:sldChg chg="modSp add mod ord">
        <pc:chgData name="Talgat Manglayev" userId="21ac6300-3a7b-40a8-8db6-30b3b460c09e" providerId="ADAL" clId="{8228FF73-0EAF-3044-8854-E9583C4BB3EA}" dt="2020-12-13T06:56:02.520" v="3170" actId="20577"/>
        <pc:sldMkLst>
          <pc:docMk/>
          <pc:sldMk cId="2996573220" sldId="442"/>
        </pc:sldMkLst>
        <pc:spChg chg="mod">
          <ac:chgData name="Talgat Manglayev" userId="21ac6300-3a7b-40a8-8db6-30b3b460c09e" providerId="ADAL" clId="{8228FF73-0EAF-3044-8854-E9583C4BB3EA}" dt="2020-12-13T06:56:02.520" v="3170" actId="20577"/>
          <ac:spMkLst>
            <pc:docMk/>
            <pc:sldMk cId="2996573220" sldId="442"/>
            <ac:spMk id="2" creationId="{DC6B647A-6AEB-B246-9CAF-2BA1D83687F8}"/>
          </ac:spMkLst>
        </pc:spChg>
      </pc:sldChg>
    </pc:docChg>
  </pc:docChgLst>
  <pc:docChgLst>
    <pc:chgData name="Talgat Manglayev" userId="21ac6300-3a7b-40a8-8db6-30b3b460c09e" providerId="ADAL" clId="{11D68E85-5911-7A48-A85D-F92C76676CFF}"/>
    <pc:docChg chg="undo custSel addSld delSld modSld">
      <pc:chgData name="Talgat Manglayev" userId="21ac6300-3a7b-40a8-8db6-30b3b460c09e" providerId="ADAL" clId="{11D68E85-5911-7A48-A85D-F92C76676CFF}" dt="2020-11-14T09:20:19.277" v="476" actId="20577"/>
      <pc:docMkLst>
        <pc:docMk/>
      </pc:docMkLst>
      <pc:sldChg chg="modSp mod">
        <pc:chgData name="Talgat Manglayev" userId="21ac6300-3a7b-40a8-8db6-30b3b460c09e" providerId="ADAL" clId="{11D68E85-5911-7A48-A85D-F92C76676CFF}" dt="2020-11-14T09:20:06.704" v="469" actId="20577"/>
        <pc:sldMkLst>
          <pc:docMk/>
          <pc:sldMk cId="3185002490" sldId="384"/>
        </pc:sldMkLst>
        <pc:spChg chg="mod">
          <ac:chgData name="Talgat Manglayev" userId="21ac6300-3a7b-40a8-8db6-30b3b460c09e" providerId="ADAL" clId="{11D68E85-5911-7A48-A85D-F92C76676CFF}" dt="2020-11-14T09:20:06.704" v="469" actId="20577"/>
          <ac:spMkLst>
            <pc:docMk/>
            <pc:sldMk cId="3185002490" sldId="384"/>
            <ac:spMk id="5" creationId="{9F89D403-B006-0349-80E1-426903999A36}"/>
          </ac:spMkLst>
        </pc:spChg>
      </pc:sldChg>
      <pc:sldChg chg="modSp mod">
        <pc:chgData name="Talgat Manglayev" userId="21ac6300-3a7b-40a8-8db6-30b3b460c09e" providerId="ADAL" clId="{11D68E85-5911-7A48-A85D-F92C76676CFF}" dt="2020-11-14T09:20:19.277" v="476" actId="20577"/>
        <pc:sldMkLst>
          <pc:docMk/>
          <pc:sldMk cId="2896811404" sldId="390"/>
        </pc:sldMkLst>
        <pc:spChg chg="mod">
          <ac:chgData name="Talgat Manglayev" userId="21ac6300-3a7b-40a8-8db6-30b3b460c09e" providerId="ADAL" clId="{11D68E85-5911-7A48-A85D-F92C76676CFF}" dt="2020-11-14T09:20:19.277" v="476" actId="20577"/>
          <ac:spMkLst>
            <pc:docMk/>
            <pc:sldMk cId="2896811404" sldId="390"/>
            <ac:spMk id="5" creationId="{0BD0A0FC-98DB-4C67-8FB5-3D4B0A98EB01}"/>
          </ac:spMkLst>
        </pc:spChg>
      </pc:sldChg>
      <pc:sldChg chg="modSp mod">
        <pc:chgData name="Talgat Manglayev" userId="21ac6300-3a7b-40a8-8db6-30b3b460c09e" providerId="ADAL" clId="{11D68E85-5911-7A48-A85D-F92C76676CFF}" dt="2020-11-13T19:54:23.252" v="27" actId="20577"/>
        <pc:sldMkLst>
          <pc:docMk/>
          <pc:sldMk cId="1935370237" sldId="399"/>
        </pc:sldMkLst>
        <pc:spChg chg="mod">
          <ac:chgData name="Talgat Manglayev" userId="21ac6300-3a7b-40a8-8db6-30b3b460c09e" providerId="ADAL" clId="{11D68E85-5911-7A48-A85D-F92C76676CFF}" dt="2020-11-13T19:54:23.252" v="27" actId="20577"/>
          <ac:spMkLst>
            <pc:docMk/>
            <pc:sldMk cId="1935370237" sldId="399"/>
            <ac:spMk id="8" creationId="{286C79F4-58FC-994C-B013-7849AB76418D}"/>
          </ac:spMkLst>
        </pc:spChg>
      </pc:sldChg>
      <pc:sldChg chg="new del">
        <pc:chgData name="Talgat Manglayev" userId="21ac6300-3a7b-40a8-8db6-30b3b460c09e" providerId="ADAL" clId="{11D68E85-5911-7A48-A85D-F92C76676CFF}" dt="2020-11-13T19:53:58.836" v="2" actId="2696"/>
        <pc:sldMkLst>
          <pc:docMk/>
          <pc:sldMk cId="557436349" sldId="424"/>
        </pc:sldMkLst>
      </pc:sldChg>
      <pc:sldChg chg="modSp add mod">
        <pc:chgData name="Talgat Manglayev" userId="21ac6300-3a7b-40a8-8db6-30b3b460c09e" providerId="ADAL" clId="{11D68E85-5911-7A48-A85D-F92C76676CFF}" dt="2020-11-14T06:13:17.123" v="457" actId="20577"/>
        <pc:sldMkLst>
          <pc:docMk/>
          <pc:sldMk cId="3856148117" sldId="425"/>
        </pc:sldMkLst>
        <pc:spChg chg="mod">
          <ac:chgData name="Talgat Manglayev" userId="21ac6300-3a7b-40a8-8db6-30b3b460c09e" providerId="ADAL" clId="{11D68E85-5911-7A48-A85D-F92C76676CFF}" dt="2020-11-13T19:55:01.432" v="74" actId="14100"/>
          <ac:spMkLst>
            <pc:docMk/>
            <pc:sldMk cId="3856148117" sldId="425"/>
            <ac:spMk id="2" creationId="{90CCA649-8042-2D4B-8058-892F41530D67}"/>
          </ac:spMkLst>
        </pc:spChg>
        <pc:spChg chg="mod">
          <ac:chgData name="Talgat Manglayev" userId="21ac6300-3a7b-40a8-8db6-30b3b460c09e" providerId="ADAL" clId="{11D68E85-5911-7A48-A85D-F92C76676CFF}" dt="2020-11-14T06:13:17.123" v="457" actId="20577"/>
          <ac:spMkLst>
            <pc:docMk/>
            <pc:sldMk cId="3856148117" sldId="425"/>
            <ac:spMk id="3" creationId="{E583F34D-B0F2-5347-8EF8-247F7F615628}"/>
          </ac:spMkLst>
        </pc:spChg>
      </pc:sldChg>
      <pc:sldChg chg="new del">
        <pc:chgData name="Talgat Manglayev" userId="21ac6300-3a7b-40a8-8db6-30b3b460c09e" providerId="ADAL" clId="{11D68E85-5911-7A48-A85D-F92C76676CFF}" dt="2020-11-14T06:02:00.262" v="323" actId="2696"/>
        <pc:sldMkLst>
          <pc:docMk/>
          <pc:sldMk cId="1595223854" sldId="426"/>
        </pc:sldMkLst>
      </pc:sldChg>
      <pc:sldChg chg="modSp add mod">
        <pc:chgData name="Talgat Manglayev" userId="21ac6300-3a7b-40a8-8db6-30b3b460c09e" providerId="ADAL" clId="{11D68E85-5911-7A48-A85D-F92C76676CFF}" dt="2020-11-14T06:10:31.710" v="452" actId="255"/>
        <pc:sldMkLst>
          <pc:docMk/>
          <pc:sldMk cId="703875285" sldId="427"/>
        </pc:sldMkLst>
        <pc:spChg chg="mod">
          <ac:chgData name="Talgat Manglayev" userId="21ac6300-3a7b-40a8-8db6-30b3b460c09e" providerId="ADAL" clId="{11D68E85-5911-7A48-A85D-F92C76676CFF}" dt="2020-11-14T06:02:18.965" v="326" actId="14100"/>
          <ac:spMkLst>
            <pc:docMk/>
            <pc:sldMk cId="703875285" sldId="427"/>
            <ac:spMk id="2" creationId="{90CCA649-8042-2D4B-8058-892F41530D67}"/>
          </ac:spMkLst>
        </pc:spChg>
        <pc:spChg chg="mod">
          <ac:chgData name="Talgat Manglayev" userId="21ac6300-3a7b-40a8-8db6-30b3b460c09e" providerId="ADAL" clId="{11D68E85-5911-7A48-A85D-F92C76676CFF}" dt="2020-11-14T06:10:31.710" v="452" actId="255"/>
          <ac:spMkLst>
            <pc:docMk/>
            <pc:sldMk cId="703875285" sldId="427"/>
            <ac:spMk id="3" creationId="{E583F34D-B0F2-5347-8EF8-247F7F615628}"/>
          </ac:spMkLst>
        </pc:spChg>
      </pc:sldChg>
    </pc:docChg>
  </pc:docChgLst>
  <pc:docChgLst>
    <pc:chgData name="Talgat Manglayev" userId="21ac6300-3a7b-40a8-8db6-30b3b460c09e" providerId="ADAL" clId="{F8B6D021-8197-4915-A685-4D017AC8B9B9}"/>
    <pc:docChg chg="undo custSel addSld modSld sldOrd">
      <pc:chgData name="Talgat Manglayev" userId="21ac6300-3a7b-40a8-8db6-30b3b460c09e" providerId="ADAL" clId="{F8B6D021-8197-4915-A685-4D017AC8B9B9}" dt="2020-08-20T16:59:58.242" v="452" actId="5793"/>
      <pc:docMkLst>
        <pc:docMk/>
      </pc:docMkLst>
      <pc:sldChg chg="addSp delSp modSp add mod">
        <pc:chgData name="Talgat Manglayev" userId="21ac6300-3a7b-40a8-8db6-30b3b460c09e" providerId="ADAL" clId="{F8B6D021-8197-4915-A685-4D017AC8B9B9}" dt="2020-08-20T16:59:58.242" v="452" actId="5793"/>
        <pc:sldMkLst>
          <pc:docMk/>
          <pc:sldMk cId="4011497530" sldId="397"/>
        </pc:sldMkLst>
        <pc:spChg chg="add del mod">
          <ac:chgData name="Talgat Manglayev" userId="21ac6300-3a7b-40a8-8db6-30b3b460c09e" providerId="ADAL" clId="{F8B6D021-8197-4915-A685-4D017AC8B9B9}" dt="2020-08-20T16:59:28.315" v="446" actId="478"/>
          <ac:spMkLst>
            <pc:docMk/>
            <pc:sldMk cId="4011497530" sldId="397"/>
            <ac:spMk id="8" creationId="{1EF25495-F7E9-4169-B854-E48602DFFF08}"/>
          </ac:spMkLst>
        </pc:spChg>
        <pc:spChg chg="mod">
          <ac:chgData name="Talgat Manglayev" userId="21ac6300-3a7b-40a8-8db6-30b3b460c09e" providerId="ADAL" clId="{F8B6D021-8197-4915-A685-4D017AC8B9B9}" dt="2020-08-20T16:59:58.242" v="452" actId="5793"/>
          <ac:spMkLst>
            <pc:docMk/>
            <pc:sldMk cId="4011497530" sldId="397"/>
            <ac:spMk id="63" creationId="{823A289C-7ED8-704B-9F75-840FB38C3CDA}"/>
          </ac:spMkLst>
        </pc:spChg>
        <pc:picChg chg="add del mod">
          <ac:chgData name="Talgat Manglayev" userId="21ac6300-3a7b-40a8-8db6-30b3b460c09e" providerId="ADAL" clId="{F8B6D021-8197-4915-A685-4D017AC8B9B9}" dt="2020-08-20T16:57:03.281" v="297" actId="478"/>
          <ac:picMkLst>
            <pc:docMk/>
            <pc:sldMk cId="4011497530" sldId="397"/>
            <ac:picMk id="3" creationId="{12E72EF8-DBB1-44BA-8F9C-60F23B048AF6}"/>
          </ac:picMkLst>
        </pc:picChg>
      </pc:sldChg>
      <pc:sldChg chg="modSp add mod ord">
        <pc:chgData name="Talgat Manglayev" userId="21ac6300-3a7b-40a8-8db6-30b3b460c09e" providerId="ADAL" clId="{F8B6D021-8197-4915-A685-4D017AC8B9B9}" dt="2020-08-20T16:56:01.146" v="288"/>
        <pc:sldMkLst>
          <pc:docMk/>
          <pc:sldMk cId="2914731259" sldId="398"/>
        </pc:sldMkLst>
        <pc:spChg chg="mod">
          <ac:chgData name="Talgat Manglayev" userId="21ac6300-3a7b-40a8-8db6-30b3b460c09e" providerId="ADAL" clId="{F8B6D021-8197-4915-A685-4D017AC8B9B9}" dt="2020-08-20T16:55:53.438" v="286" actId="20577"/>
          <ac:spMkLst>
            <pc:docMk/>
            <pc:sldMk cId="2914731259" sldId="398"/>
            <ac:spMk id="63" creationId="{823A289C-7ED8-704B-9F75-840FB38C3CDA}"/>
          </ac:spMkLst>
        </pc:spChg>
      </pc:sldChg>
    </pc:docChg>
  </pc:docChgLst>
  <pc:docChgLst>
    <pc:chgData name="Talgat Manglayev" userId="21ac6300-3a7b-40a8-8db6-30b3b460c09e" providerId="ADAL" clId="{87127267-609B-4401-A2F1-481913800E29}"/>
    <pc:docChg chg="modSld">
      <pc:chgData name="Talgat Manglayev" userId="21ac6300-3a7b-40a8-8db6-30b3b460c09e" providerId="ADAL" clId="{87127267-609B-4401-A2F1-481913800E29}" dt="2020-09-02T17:06:42.856" v="11" actId="20577"/>
      <pc:docMkLst>
        <pc:docMk/>
      </pc:docMkLst>
      <pc:sldChg chg="modSp mod">
        <pc:chgData name="Talgat Manglayev" userId="21ac6300-3a7b-40a8-8db6-30b3b460c09e" providerId="ADAL" clId="{87127267-609B-4401-A2F1-481913800E29}" dt="2020-09-02T17:06:42.856" v="11" actId="20577"/>
        <pc:sldMkLst>
          <pc:docMk/>
          <pc:sldMk cId="3185002490" sldId="384"/>
        </pc:sldMkLst>
        <pc:spChg chg="mod">
          <ac:chgData name="Talgat Manglayev" userId="21ac6300-3a7b-40a8-8db6-30b3b460c09e" providerId="ADAL" clId="{87127267-609B-4401-A2F1-481913800E29}" dt="2020-09-02T17:06:42.856" v="11" actId="20577"/>
          <ac:spMkLst>
            <pc:docMk/>
            <pc:sldMk cId="3185002490" sldId="384"/>
            <ac:spMk id="3" creationId="{3916A05D-6944-7845-AF27-59BE22AA223D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DDA39-260D-4225-8C06-AEE8B1B0C6CE}" type="datetimeFigureOut">
              <a:rPr lang="ru-RU" smtClean="0"/>
              <a:t>13.12.2020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60A3A5-F679-4A73-8D9C-19B8EAD096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066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182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907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029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46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907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3982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0A3A5-F679-4A73-8D9C-19B8EAD0966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188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6CEC1-C62F-4718-9B97-54A03FC41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4A9A026-19C7-49E8-8163-B9A0FF8D6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2219A2-401F-4C3A-8981-9C003D2B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32FEA-BD86-1E42-BD22-49546E589AF0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3289B0-2EFD-4AAE-814D-FC5D04179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94F6EB-9F32-4270-92C0-BA43AFA2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31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930D5-601E-410C-A91E-2FB75BDE5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092909-B980-4557-A31E-F5F99ADFD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ACC173-2B61-49C1-B6D3-84E934926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253E-8729-5547-838D-D0382C357537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81C642-EC17-435E-93FB-9E7F76903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9B181A-FEB0-4265-9EFC-7FC5C11A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401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0D6BDA2-3E99-4681-8B65-E50834282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37195A2-237E-4F23-8AD7-B3B10892C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5AB8FA-D824-4116-957C-7F5A6D8F6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ECF85-F0CD-1C4E-B746-FFCF33B637C1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3BA393-CF99-42AF-B57A-1BDA0CE75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DC9F28-754E-4BB2-BD27-1DB679C95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9097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3F77A6-8814-44C2-AED4-8A175F978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0A5059-1992-461A-961C-E8915E8BB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EAD00B-E348-4AE6-98B3-59E4A8B5B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215B-EBE4-D343-A2AA-25DD10088A5B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E5FAC8-D7C9-44C1-982B-61B75376C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42AEB9-23E3-47AE-87AA-29EB19790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491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E40F2C-2D53-460F-A112-286905E15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2041C4-18B6-47C8-9601-30A9B37D0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370B2E-AEC7-475E-9D28-52461474F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840B8-9EF8-FE42-8F25-AFE3517535BE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A2560-09A5-4F60-8D99-A53ACFBF1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505581-8C05-459B-A91D-82E692ED5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80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783EC0-F986-401E-904E-D8F7C264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9D478C-E622-4B67-8175-973026EAD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025479-223C-4348-B5B8-F1051A1AD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A249C7-6C2E-4EA5-90F5-A39DE737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EBF7-B18D-E14F-B964-E32717D70F8D}" type="datetime1">
              <a:rPr lang="en-US" smtClean="0"/>
              <a:t>12/13/20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74E98F-1A12-4184-B700-967B69826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EDF90C-A3E5-4EF3-9A41-31C63D91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1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418C8F-4610-4F4E-8213-C6B23C51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7E3AE3-1ED9-4E33-8D05-77067C9D2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DAD3CD-9501-44CF-8246-3F8DFD40D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04370A-4C53-464B-8DC0-7B1A7800EA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7F27E80-4832-49FD-822C-7DA3499112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FA8B99-E15E-4606-AC86-591FC0C11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36348-5E04-7F41-BF55-BBC4BA72DE22}" type="datetime1">
              <a:rPr lang="en-US" smtClean="0"/>
              <a:t>12/13/20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99B0C47-671E-4A08-BBA0-BAEEBB561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A546B70-FC3E-4151-83EA-45A77899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280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AB756-874A-4906-B413-6E60B2F53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DA4CD87-F837-4752-B28C-55E01954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49BA-6817-4E49-8CEF-E7A24CEF010A}" type="datetime1">
              <a:rPr lang="en-US" smtClean="0"/>
              <a:t>12/13/20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3C90C3-C8F6-499C-969E-E85ECA96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D8BC5B6-0558-48BB-82B7-8AFB6C0D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0420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6DCFA04-6D2B-48C2-BCEA-4BC782495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415E1-45DA-7B4E-879D-7BCBE16AE3B6}" type="datetime1">
              <a:rPr lang="en-US" smtClean="0"/>
              <a:t>12/13/20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A47EED9-5927-4B07-A1FB-0E0936DAA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EBCFB6-107C-49FF-9445-C44B41F93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6208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066ACD-55F2-4260-AA3E-18AA9F4C3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4DB886-72ED-415C-B0EB-7CCF6CFA0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5833BE-A1C0-4F6D-9C21-6B1890504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2B1D7A-A98F-4CBE-A7C6-D3A99A3E3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F0D78-E608-2B42-996F-326520917671}" type="datetime1">
              <a:rPr lang="en-US" smtClean="0"/>
              <a:t>12/13/20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979509-141B-438E-9E69-1C359D75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AF2FCB-1C4A-4062-81AD-FDD3B8328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460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AAD8FC-8A9A-4A1D-8C1F-916A4EBAF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02F616B-0DEF-47DD-A15B-01A14F659A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C58370-027B-4E9D-95AB-E6BABB66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CEC651-1C85-414B-89D1-FF426B9B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98387-565C-2E45-8714-AE1B872632D1}" type="datetime1">
              <a:rPr lang="en-US" smtClean="0"/>
              <a:t>12/13/20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FEFF834-E560-433F-B1A4-D8D702FB3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B938C5-D094-4AB8-9E5B-2F593E98A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90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28D97F-94C2-4B6E-931A-95EC9323F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C3C0A01-D7C9-4220-91AE-B4240B7D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DF5DD1-E235-4086-9480-B0700FE705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9731F-FD2C-3A4D-BF40-9599F3F78550}" type="datetime1">
              <a:rPr lang="en-US" smtClean="0"/>
              <a:t>12/13/20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98BC83-72EE-4F3C-9120-B36C0BCD0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F63664-98EF-4370-82CF-47869932E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D43CE-608C-4241-9916-46708C29AB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979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19B973CF-615B-4FA6-BB76-A3469FB9C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-68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47"/>
            <a:ext cx="12192000" cy="685929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02B59B-87DC-480E-B098-471AFA663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advanced java 2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CF4837-A8B3-415F-BE95-46928E92F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9CA10-CA3A-084E-B630-D12D969B2FE3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D4685A2-1D49-4C95-9C92-B6EF84C00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6558" y="2739773"/>
            <a:ext cx="2678884" cy="13784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16A05D-6944-7845-AF27-59BE22AA223D}"/>
              </a:ext>
            </a:extLst>
          </p:cNvPr>
          <p:cNvSpPr txBox="1"/>
          <p:nvPr/>
        </p:nvSpPr>
        <p:spPr>
          <a:xfrm>
            <a:off x="838200" y="1690688"/>
            <a:ext cx="2985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Z" dirty="0">
                <a:solidFill>
                  <a:schemeClr val="bg1"/>
                </a:solidFill>
              </a:rPr>
              <a:t>Talgat Manglayev</a:t>
            </a:r>
          </a:p>
          <a:p>
            <a:r>
              <a:rPr lang="en-KZ" dirty="0">
                <a:solidFill>
                  <a:schemeClr val="bg1"/>
                </a:solidFill>
              </a:rPr>
              <a:t>Abzal Kyzyrkanov</a:t>
            </a:r>
          </a:p>
          <a:p>
            <a:r>
              <a:rPr lang="en-KZ" dirty="0">
                <a:solidFill>
                  <a:schemeClr val="bg1"/>
                </a:solidFill>
              </a:rPr>
              <a:t>Eldiyar Zhantileuov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89D403-B006-0349-80E1-426903999A36}"/>
              </a:ext>
            </a:extLst>
          </p:cNvPr>
          <p:cNvSpPr txBox="1"/>
          <p:nvPr/>
        </p:nvSpPr>
        <p:spPr>
          <a:xfrm>
            <a:off x="7938354" y="805488"/>
            <a:ext cx="37507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Lecture 3:</a:t>
            </a:r>
            <a:b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Networking</a:t>
            </a:r>
          </a:p>
        </p:txBody>
      </p:sp>
    </p:spTree>
    <p:extLst>
      <p:ext uri="{BB962C8B-B14F-4D97-AF65-F5344CB8AC3E}">
        <p14:creationId xmlns:p14="http://schemas.microsoft.com/office/powerpoint/2010/main" val="3185002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647A-6AEB-B246-9CAF-2BA1D836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DATAGRAMS</a:t>
            </a:r>
            <a:b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E9A2A-0CB9-E743-8791-0449387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6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Server Application (Datagram)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11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C4EA0F-FB80-3A49-9605-124EA322D706}"/>
              </a:ext>
            </a:extLst>
          </p:cNvPr>
          <p:cNvSpPr/>
          <p:nvPr/>
        </p:nvSpPr>
        <p:spPr>
          <a:xfrm>
            <a:off x="0" y="1325563"/>
            <a:ext cx="121920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200" b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2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</a:t>
            </a:r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r>
              <a:rPr lang="en-KZ" sz="2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KZ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5000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byte[] data = new byte[100];</a:t>
            </a:r>
          </a:p>
          <a:p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receivePacket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(data,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data.length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2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.receive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receivePacket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KZ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FF8F52-E250-B242-B0C5-68363643C99C}"/>
              </a:ext>
            </a:extLst>
          </p:cNvPr>
          <p:cNvSpPr/>
          <p:nvPr/>
        </p:nvSpPr>
        <p:spPr>
          <a:xfrm>
            <a:off x="0" y="4769636"/>
            <a:ext cx="12192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up </a:t>
            </a:r>
            <a:r>
              <a:rPr lang="en-KZ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wait (listen) for a connection at port </a:t>
            </a:r>
            <a:r>
              <a:rPr lang="en-KZ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5000</a:t>
            </a:r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sz="2800" b="1" dirty="0" err="1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DatagramPacket</a:t>
            </a:r>
            <a:r>
              <a:rPr lang="en-US" sz="28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save received data.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 receive(</a:t>
            </a:r>
            <a:r>
              <a:rPr lang="en-US" sz="2800" b="1" dirty="0" err="1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DatagramPacket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receivePacket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to wait for packet arrive to the server.</a:t>
            </a:r>
            <a:endParaRPr lang="en-KZ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555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647A-6AEB-B246-9CAF-2BA1D836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DATAGRAMS</a:t>
            </a:r>
            <a:b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E9A2A-0CB9-E743-8791-0449387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6573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Client Application (Datagram)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13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C4EA0F-FB80-3A49-9605-124EA322D706}"/>
              </a:ext>
            </a:extLst>
          </p:cNvPr>
          <p:cNvSpPr/>
          <p:nvPr/>
        </p:nvSpPr>
        <p:spPr>
          <a:xfrm>
            <a:off x="0" y="1325563"/>
            <a:ext cx="12192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200" b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2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</a:t>
            </a:r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r>
              <a:rPr lang="en-KZ" sz="2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KZ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22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DatagramSocket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KZ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2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message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= “Hi”!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byte[] data =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message.getBytes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sendPacket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22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DatagramPacket</a:t>
            </a:r>
            <a:endParaRPr lang="en-US" sz="2200" b="1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(data,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data.length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InetAddress.getLocalHost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5000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2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.send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sendPacket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KZ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FF8F52-E250-B242-B0C5-68363643C99C}"/>
              </a:ext>
            </a:extLst>
          </p:cNvPr>
          <p:cNvSpPr/>
          <p:nvPr/>
        </p:nvSpPr>
        <p:spPr>
          <a:xfrm>
            <a:off x="0" y="4611231"/>
            <a:ext cx="12192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up </a:t>
            </a:r>
            <a:r>
              <a:rPr lang="en-KZ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wait (listen) for a connection without arguments.</a:t>
            </a:r>
          </a:p>
          <a:p>
            <a:r>
              <a:rPr lang="en-KZ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 </a:t>
            </a:r>
            <a:r>
              <a:rPr lang="en-US" sz="2800" b="1" dirty="0" err="1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DatagramPacket</a:t>
            </a:r>
            <a:r>
              <a:rPr lang="en-US" sz="28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formed from the 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converted  into bytes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save received data, the length of data,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 address of the server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 number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server. Client must know 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 number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 send(</a:t>
            </a:r>
            <a:r>
              <a:rPr lang="en-US" sz="2800" b="1" dirty="0" err="1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DatagramPacket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receivePacket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to send the packet to the server.</a:t>
            </a:r>
            <a:endParaRPr lang="en-KZ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44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BD0A0FC-98DB-4C67-8FB5-3D4B0A98EB01}"/>
              </a:ext>
            </a:extLst>
          </p:cNvPr>
          <p:cNvSpPr/>
          <p:nvPr/>
        </p:nvSpPr>
        <p:spPr>
          <a:xfrm>
            <a:off x="0" y="0"/>
            <a:ext cx="12192000" cy="1325563"/>
          </a:xfrm>
          <a:prstGeom prst="rect">
            <a:avLst/>
          </a:prstGeom>
          <a:gradFill flip="none" rotWithShape="1">
            <a:gsLst>
              <a:gs pos="35000">
                <a:srgbClr val="36ACD8"/>
              </a:gs>
              <a:gs pos="78000">
                <a:srgbClr val="2E6CA4"/>
              </a:gs>
              <a:gs pos="100000">
                <a:srgbClr val="2E76A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ea typeface="Cambria" panose="02040503050406030204" pitchFamily="18" charset="0"/>
              </a:rPr>
              <a:t>resources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653CB31-F55F-4584-AA4F-5EE95846E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879" y="318167"/>
            <a:ext cx="1339442" cy="6892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6C79F4-58FC-994C-B013-7849AB76418D}"/>
              </a:ext>
            </a:extLst>
          </p:cNvPr>
          <p:cNvSpPr txBox="1"/>
          <p:nvPr/>
        </p:nvSpPr>
        <p:spPr>
          <a:xfrm>
            <a:off x="0" y="1325561"/>
            <a:ext cx="12191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Paul </a:t>
            </a:r>
            <a:r>
              <a:rPr lang="en-US" sz="2800" dirty="0" err="1"/>
              <a:t>Deitel</a:t>
            </a:r>
            <a:r>
              <a:rPr lang="en-US" sz="2800" dirty="0"/>
              <a:t>, Harvey </a:t>
            </a:r>
            <a:r>
              <a:rPr lang="en-US" sz="2800" dirty="0" err="1"/>
              <a:t>Deitel</a:t>
            </a:r>
            <a:r>
              <a:rPr lang="en-US" sz="2800" dirty="0"/>
              <a:t>. Java How to program, Eight edition, chapter 27: Multithreading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https://</a:t>
            </a:r>
            <a:r>
              <a:rPr lang="en-US" sz="2800" dirty="0" err="1"/>
              <a:t>docs.oracle.com</a:t>
            </a:r>
            <a:r>
              <a:rPr lang="en-US" sz="2800" dirty="0"/>
              <a:t>/</a:t>
            </a:r>
            <a:r>
              <a:rPr lang="en-US" sz="2800" dirty="0" err="1"/>
              <a:t>javase</a:t>
            </a:r>
            <a:r>
              <a:rPr lang="en-US" sz="2800" dirty="0"/>
              <a:t>/7/docs/</a:t>
            </a:r>
            <a:r>
              <a:rPr lang="en-US" sz="2800" dirty="0" err="1"/>
              <a:t>api</a:t>
            </a:r>
            <a:r>
              <a:rPr lang="en-US" sz="2800" dirty="0"/>
              <a:t>/java/net/</a:t>
            </a:r>
            <a:r>
              <a:rPr lang="en-US" sz="2800" dirty="0" err="1"/>
              <a:t>DatagramPacket.html</a:t>
            </a:r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0034C-CB65-334C-AB0C-47F7D1E77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370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6017F3-C402-483A-A3F3-83DD573717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194" t="966" r="76643" b="17397"/>
          <a:stretch/>
        </p:blipFill>
        <p:spPr>
          <a:xfrm>
            <a:off x="0" y="74"/>
            <a:ext cx="6559749" cy="6858000"/>
          </a:xfrm>
          <a:prstGeom prst="rect">
            <a:avLst/>
          </a:prstGeom>
          <a:solidFill>
            <a:schemeClr val="bg2">
              <a:alpha val="0"/>
            </a:schemeClr>
          </a:solidFill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CDB6CE-F1AC-467C-B2F6-AE5CD0905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209" y="278905"/>
            <a:ext cx="2369350" cy="1219202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26215DD-73C8-41C4-9310-20BC4A1AA611}"/>
              </a:ext>
            </a:extLst>
          </p:cNvPr>
          <p:cNvSpPr/>
          <p:nvPr/>
        </p:nvSpPr>
        <p:spPr>
          <a:xfrm>
            <a:off x="10332267" y="6285979"/>
            <a:ext cx="1688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ru-RU" dirty="0">
                <a:latin typeface="HelveticaNeueCyr" panose="02000503040000020004" pitchFamily="2" charset="-52"/>
              </a:rPr>
              <a:t>astanait.edu.kz</a:t>
            </a:r>
            <a:endParaRPr lang="ru-RU" altLang="ru-RU" dirty="0">
              <a:latin typeface="HelveticaNeueCyr" panose="02000503040000020004" pitchFamily="2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22B632D-67BC-466D-AF64-29B57ADB7B1E}"/>
              </a:ext>
            </a:extLst>
          </p:cNvPr>
          <p:cNvSpPr/>
          <p:nvPr/>
        </p:nvSpPr>
        <p:spPr>
          <a:xfrm>
            <a:off x="4956208" y="2115987"/>
            <a:ext cx="236935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ru-RU" sz="3200" dirty="0">
                <a:latin typeface="HelveticaNeueCyr" panose="02000503040000020004" pitchFamily="2" charset="-52"/>
              </a:rPr>
              <a:t>				  Questions?</a:t>
            </a:r>
          </a:p>
          <a:p>
            <a:endParaRPr lang="en-US" altLang="ru-RU" sz="3200" dirty="0">
              <a:latin typeface="HelveticaNeueCyr" panose="02000503040000020004" pitchFamily="2" charset="-5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6D0D85-F7DA-3E45-A07C-EFDB0E294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17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BD0A0FC-98DB-4C67-8FB5-3D4B0A98EB01}"/>
              </a:ext>
            </a:extLst>
          </p:cNvPr>
          <p:cNvSpPr/>
          <p:nvPr/>
        </p:nvSpPr>
        <p:spPr>
          <a:xfrm>
            <a:off x="0" y="0"/>
            <a:ext cx="12192000" cy="1325563"/>
          </a:xfrm>
          <a:prstGeom prst="rect">
            <a:avLst/>
          </a:prstGeom>
          <a:gradFill flip="none" rotWithShape="1">
            <a:gsLst>
              <a:gs pos="35000">
                <a:srgbClr val="36ACD8"/>
              </a:gs>
              <a:gs pos="78000">
                <a:srgbClr val="2E6CA4"/>
              </a:gs>
              <a:gs pos="100000">
                <a:srgbClr val="2E76A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>
                <a:ea typeface="Cambria" panose="02040503050406030204" pitchFamily="18" charset="0"/>
                <a:cs typeface="Times New Roman" panose="02020603050405020304" pitchFamily="18" charset="0"/>
              </a:rPr>
              <a:t>Networking</a:t>
            </a:r>
            <a:endParaRPr lang="en-US" sz="2000" dirty="0">
              <a:ea typeface="Cambria" panose="020405030504060302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653CB31-F55F-4584-AA4F-5EE95846E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879" y="318167"/>
            <a:ext cx="1339442" cy="689227"/>
          </a:xfrm>
          <a:prstGeom prst="rect">
            <a:avLst/>
          </a:prstGeom>
        </p:spPr>
      </p:pic>
      <p:sp>
        <p:nvSpPr>
          <p:cNvPr id="63" name="Прямоугольник 12">
            <a:extLst>
              <a:ext uri="{FF2B5EF4-FFF2-40B4-BE49-F238E27FC236}">
                <a16:creationId xmlns:a16="http://schemas.microsoft.com/office/drawing/2014/main" id="{823A289C-7ED8-704B-9F75-840FB38C3CDA}"/>
              </a:ext>
            </a:extLst>
          </p:cNvPr>
          <p:cNvSpPr/>
          <p:nvPr/>
        </p:nvSpPr>
        <p:spPr>
          <a:xfrm>
            <a:off x="0" y="1325561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Introduction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Server Application (Sockets)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Client Application (Socket)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Server Application (Datagram)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Client Application (Datagram)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1553F5-FA77-874C-AA6D-45398361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811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KZ"/>
              <a:t>Introduction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8CAAE-7A92-0445-89DF-B2EECABDB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31096"/>
            <a:ext cx="12192000" cy="5526903"/>
          </a:xfrm>
        </p:spPr>
        <p:txBody>
          <a:bodyPr/>
          <a:lstStyle/>
          <a:p>
            <a:pPr marL="0" indent="0" algn="ctr">
              <a:buNone/>
            </a:pPr>
            <a:r>
              <a:rPr lang="en-KZ" sz="2400" dirty="0"/>
              <a:t>java applications implement client-server relationship through java.net package interface</a:t>
            </a:r>
          </a:p>
          <a:p>
            <a:pPr marL="0" indent="0">
              <a:buNone/>
            </a:pPr>
            <a:endParaRPr lang="en-KZ" dirty="0"/>
          </a:p>
          <a:p>
            <a:pPr marL="0" indent="0">
              <a:buNone/>
            </a:pPr>
            <a:endParaRPr lang="en-K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3</a:t>
            </a:fld>
            <a:endParaRPr lang="ru-RU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A92A6A8-14C0-A340-B582-7FE90C3993CF}"/>
              </a:ext>
            </a:extLst>
          </p:cNvPr>
          <p:cNvSpPr/>
          <p:nvPr/>
        </p:nvSpPr>
        <p:spPr>
          <a:xfrm>
            <a:off x="4578096" y="2619626"/>
            <a:ext cx="3035808" cy="129844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java.net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7E64E8-11F1-074E-9427-909BAE32E135}"/>
              </a:ext>
            </a:extLst>
          </p:cNvPr>
          <p:cNvSpPr/>
          <p:nvPr/>
        </p:nvSpPr>
        <p:spPr>
          <a:xfrm>
            <a:off x="1335024" y="4911281"/>
            <a:ext cx="3243072" cy="143953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stream-based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communication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7DAEC2-6BD8-4F4D-B2AA-FF6DB868A473}"/>
              </a:ext>
            </a:extLst>
          </p:cNvPr>
          <p:cNvSpPr/>
          <p:nvPr/>
        </p:nvSpPr>
        <p:spPr>
          <a:xfrm>
            <a:off x="7613904" y="4908233"/>
            <a:ext cx="3243072" cy="143953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packet-based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communication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F4F3AC-5E8A-D84F-BB55-9D5814BB09A0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2956560" y="3918074"/>
            <a:ext cx="3139440" cy="993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6AA32D-D6F3-B74B-8BAB-49A26701639F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6096000" y="3918074"/>
            <a:ext cx="3139440" cy="990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22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KZ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8CAAE-7A92-0445-89DF-B2EECABDB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31096"/>
            <a:ext cx="12192000" cy="5526903"/>
          </a:xfrm>
        </p:spPr>
        <p:txBody>
          <a:bodyPr/>
          <a:lstStyle/>
          <a:p>
            <a:pPr marL="0" indent="0">
              <a:buNone/>
            </a:pPr>
            <a:endParaRPr lang="en-KZ" dirty="0"/>
          </a:p>
          <a:p>
            <a:pPr marL="0" indent="0">
              <a:buNone/>
            </a:pPr>
            <a:endParaRPr lang="en-K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4</a:t>
            </a:fld>
            <a:endParaRPr lang="ru-RU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A92A6A8-14C0-A340-B582-7FE90C3993CF}"/>
              </a:ext>
            </a:extLst>
          </p:cNvPr>
          <p:cNvSpPr/>
          <p:nvPr/>
        </p:nvSpPr>
        <p:spPr>
          <a:xfrm>
            <a:off x="4517136" y="1958758"/>
            <a:ext cx="3035808" cy="129844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java.net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7E64E8-11F1-074E-9427-909BAE32E135}"/>
              </a:ext>
            </a:extLst>
          </p:cNvPr>
          <p:cNvSpPr/>
          <p:nvPr/>
        </p:nvSpPr>
        <p:spPr>
          <a:xfrm>
            <a:off x="826008" y="4401123"/>
            <a:ext cx="4248912" cy="18101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stream-based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communication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[</a:t>
            </a:r>
            <a:r>
              <a:rPr lang="en-KZ" sz="3600" b="1" dirty="0">
                <a:solidFill>
                  <a:schemeClr val="tx1"/>
                </a:solidFill>
              </a:rPr>
              <a:t>stream sockets</a:t>
            </a:r>
            <a:r>
              <a:rPr lang="en-KZ" sz="3600" dirty="0">
                <a:solidFill>
                  <a:schemeClr val="tx1"/>
                </a:solidFill>
              </a:rPr>
              <a:t>]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7DAEC2-6BD8-4F4D-B2AA-FF6DB868A473}"/>
              </a:ext>
            </a:extLst>
          </p:cNvPr>
          <p:cNvSpPr/>
          <p:nvPr/>
        </p:nvSpPr>
        <p:spPr>
          <a:xfrm>
            <a:off x="7104888" y="4398074"/>
            <a:ext cx="4248912" cy="181019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sz="3600" dirty="0">
                <a:solidFill>
                  <a:schemeClr val="tx1"/>
                </a:solidFill>
              </a:rPr>
              <a:t>packet-based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communication</a:t>
            </a:r>
          </a:p>
          <a:p>
            <a:pPr algn="ctr"/>
            <a:r>
              <a:rPr lang="en-KZ" sz="3600" dirty="0">
                <a:solidFill>
                  <a:schemeClr val="tx1"/>
                </a:solidFill>
              </a:rPr>
              <a:t>[</a:t>
            </a:r>
            <a:r>
              <a:rPr lang="en-KZ" sz="3600" b="1" dirty="0">
                <a:solidFill>
                  <a:schemeClr val="tx1"/>
                </a:solidFill>
              </a:rPr>
              <a:t>datagram socket</a:t>
            </a:r>
            <a:r>
              <a:rPr lang="en-KZ" sz="3600" dirty="0">
                <a:solidFill>
                  <a:schemeClr val="tx1"/>
                </a:solidFill>
              </a:rPr>
              <a:t>]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F4F3AC-5E8A-D84F-BB55-9D5814BB09A0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2950464" y="3257206"/>
            <a:ext cx="3084576" cy="1143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6AA32D-D6F3-B74B-8BAB-49A26701639F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35040" y="3257206"/>
            <a:ext cx="3194304" cy="1140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AA154DA-E679-164A-BFBF-A178D253BBE5}"/>
              </a:ext>
            </a:extLst>
          </p:cNvPr>
          <p:cNvSpPr/>
          <p:nvPr/>
        </p:nvSpPr>
        <p:spPr>
          <a:xfrm>
            <a:off x="231648" y="2955393"/>
            <a:ext cx="2840736" cy="1298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dirty="0">
                <a:solidFill>
                  <a:schemeClr val="tx1"/>
                </a:solidFill>
              </a:rPr>
              <a:t>client and server sides are sockets to read from and write to using TCP (Transmission Control Protocol) protocol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EE8839-CD8D-A840-B1A3-783356D7E500}"/>
              </a:ext>
            </a:extLst>
          </p:cNvPr>
          <p:cNvSpPr/>
          <p:nvPr/>
        </p:nvSpPr>
        <p:spPr>
          <a:xfrm>
            <a:off x="8993124" y="2950630"/>
            <a:ext cx="2840736" cy="1298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Z" dirty="0">
                <a:solidFill>
                  <a:schemeClr val="tx1"/>
                </a:solidFill>
              </a:rPr>
              <a:t>Individual packets are transmitted using UDP (User Datagram Protocol) protocol and does not guarantee the order.</a:t>
            </a:r>
          </a:p>
        </p:txBody>
      </p:sp>
    </p:spTree>
    <p:extLst>
      <p:ext uri="{BB962C8B-B14F-4D97-AF65-F5344CB8AC3E}">
        <p14:creationId xmlns:p14="http://schemas.microsoft.com/office/powerpoint/2010/main" val="250781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647A-6AEB-B246-9CAF-2BA1D836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SOCKETS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E9A2A-0CB9-E743-8791-0449387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074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Server Application (</a:t>
            </a:r>
            <a:r>
              <a:rPr lang="en-US" dirty="0" err="1"/>
              <a:t>ServerSockets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6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C4EA0F-FB80-3A49-9605-124EA322D706}"/>
              </a:ext>
            </a:extLst>
          </p:cNvPr>
          <p:cNvSpPr/>
          <p:nvPr/>
        </p:nvSpPr>
        <p:spPr>
          <a:xfrm>
            <a:off x="0" y="1325563"/>
            <a:ext cx="12192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400" b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java.net.ServerSocket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mport </a:t>
            </a:r>
            <a:r>
              <a:rPr lang="en-KZ" sz="24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java.net.Socket</a:t>
            </a:r>
            <a:r>
              <a:rPr lang="en-KZ" sz="2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KZ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KZ" sz="2400" b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ServerSocket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ServerSocket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12345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KZ" sz="24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Socket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.accept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KZ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FF8F52-E250-B242-B0C5-68363643C99C}"/>
              </a:ext>
            </a:extLst>
          </p:cNvPr>
          <p:cNvSpPr/>
          <p:nvPr/>
        </p:nvSpPr>
        <p:spPr>
          <a:xfrm>
            <a:off x="905933" y="4025622"/>
            <a:ext cx="103801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</a:t>
            </a:r>
            <a:r>
              <a:rPr lang="en-KZ" sz="3200" dirty="0"/>
              <a:t>et up </a:t>
            </a:r>
            <a:r>
              <a:rPr lang="en-KZ" sz="3200" b="1" dirty="0">
                <a:solidFill>
                  <a:srgbClr val="7030A0"/>
                </a:solidFill>
              </a:rPr>
              <a:t>server</a:t>
            </a:r>
            <a:r>
              <a:rPr lang="en-KZ" sz="3200" dirty="0"/>
              <a:t> to wait (listen) for a connection at port </a:t>
            </a:r>
            <a:r>
              <a:rPr lang="en-KZ" sz="3200" b="1" dirty="0">
                <a:solidFill>
                  <a:srgbClr val="00B050"/>
                </a:solidFill>
              </a:rPr>
              <a:t>12345</a:t>
            </a:r>
            <a:r>
              <a:rPr lang="en-KZ" sz="3200" dirty="0"/>
              <a:t>. </a:t>
            </a:r>
          </a:p>
          <a:p>
            <a:r>
              <a:rPr lang="en-KZ" sz="3200" dirty="0"/>
              <a:t>One more </a:t>
            </a:r>
            <a:r>
              <a:rPr lang="en-KZ" sz="3200" dirty="0">
                <a:solidFill>
                  <a:srgbClr val="C00000"/>
                </a:solidFill>
              </a:rPr>
              <a:t>connection</a:t>
            </a:r>
            <a:r>
              <a:rPr lang="en-KZ" sz="3200" dirty="0"/>
              <a:t> (only </a:t>
            </a:r>
            <a:r>
              <a:rPr lang="en-KZ" sz="3200" b="1" dirty="0">
                <a:solidFill>
                  <a:srgbClr val="0070C0"/>
                </a:solidFill>
              </a:rPr>
              <a:t>1</a:t>
            </a:r>
            <a:r>
              <a:rPr lang="en-KZ" sz="3200" dirty="0"/>
              <a:t>) waits in a queue.</a:t>
            </a:r>
          </a:p>
          <a:p>
            <a:r>
              <a:rPr lang="en-KZ" sz="3200" dirty="0"/>
              <a:t>If there are other connections, they are refused by the </a:t>
            </a:r>
            <a:r>
              <a:rPr lang="en-KZ" sz="3200" dirty="0">
                <a:solidFill>
                  <a:srgbClr val="7030A0"/>
                </a:solidFill>
              </a:rPr>
              <a:t>server</a:t>
            </a:r>
            <a:r>
              <a:rPr lang="en-KZ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2002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Server Application (</a:t>
            </a:r>
            <a:r>
              <a:rPr lang="en-US" dirty="0" err="1"/>
              <a:t>ServerSockets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7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C4EA0F-FB80-3A49-9605-124EA322D706}"/>
              </a:ext>
            </a:extLst>
          </p:cNvPr>
          <p:cNvSpPr/>
          <p:nvPr/>
        </p:nvSpPr>
        <p:spPr>
          <a:xfrm>
            <a:off x="0" y="1325563"/>
            <a:ext cx="12192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mport java.net.ServerSocket;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mport java.net.Socket;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java.io.ObjectInputStream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java.io.ObjectOutputStream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KZ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ServerSocket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server = new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ServerSocket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(12345, 1)</a:t>
            </a:r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Socket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connection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server.accept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K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KZ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1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connection.getOutputStream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1600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KZ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connection.getInputStream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message = (String) </a:t>
            </a:r>
            <a:r>
              <a:rPr lang="en-US" sz="1600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input.readObject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output.writeObject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("SERVER&gt;&gt;&gt; "+message);</a:t>
            </a:r>
          </a:p>
          <a:p>
            <a:r>
              <a:rPr lang="en-US" sz="16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KZ" sz="16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FF8F52-E250-B242-B0C5-68363643C99C}"/>
              </a:ext>
            </a:extLst>
          </p:cNvPr>
          <p:cNvSpPr/>
          <p:nvPr/>
        </p:nvSpPr>
        <p:spPr>
          <a:xfrm>
            <a:off x="0" y="4919008"/>
            <a:ext cx="12192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Gets streams of the socket and initializes </a:t>
            </a:r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streams.</a:t>
            </a:r>
          </a:p>
          <a:p>
            <a:r>
              <a:rPr lang="en-US" sz="2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ObjectOutputStream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sends a stream header to </a:t>
            </a:r>
            <a:r>
              <a:rPr lang="en-US" sz="2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ObjectInputStream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connection (</a:t>
            </a:r>
            <a:r>
              <a:rPr lang="en-US" sz="20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</a:t>
            </a:r>
            <a:r>
              <a:rPr lang="en-US" sz="2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ObjectInputStream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prepare to receive objects.</a:t>
            </a:r>
          </a:p>
          <a:p>
            <a:r>
              <a:rPr lang="en-US" sz="2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input.readObject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reads text from client and saves it to the String message;</a:t>
            </a:r>
          </a:p>
          <a:p>
            <a:r>
              <a:rPr lang="en-US" sz="20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output.writeObject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writes the object</a:t>
            </a:r>
          </a:p>
          <a:p>
            <a:r>
              <a:rPr lang="en-US" sz="2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sz="20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flushes the output buffer</a:t>
            </a:r>
            <a:endParaRPr lang="en-KZ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219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647A-6AEB-B246-9CAF-2BA1D836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KZ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SOCKETS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E9A2A-0CB9-E743-8791-0449387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33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7671-9547-EE4C-919F-4A94AB05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Client Application (Sockets)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53059-650A-554D-9F94-E1EC2FC7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D43CE-608C-4241-9916-46708C29AB3E}" type="slidenum">
              <a:rPr lang="ru-RU" smtClean="0"/>
              <a:t>9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C4EA0F-FB80-3A49-9605-124EA322D706}"/>
              </a:ext>
            </a:extLst>
          </p:cNvPr>
          <p:cNvSpPr/>
          <p:nvPr/>
        </p:nvSpPr>
        <p:spPr>
          <a:xfrm>
            <a:off x="0" y="1325563"/>
            <a:ext cx="12192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KZ" dirty="0">
                <a:latin typeface="Courier New" panose="02070309020205020404" pitchFamily="49" charset="0"/>
                <a:cs typeface="Courier New" panose="02070309020205020404" pitchFamily="49" charset="0"/>
              </a:rPr>
              <a:t>mport java.net.Socket;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java.io.ObjectInputStream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java.io.ObjectOutputStream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private String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chatServer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"127.0.0.1";</a:t>
            </a:r>
            <a:endParaRPr lang="en-KZ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KZ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KZ" dirty="0">
                <a:latin typeface="Courier New" panose="02070309020205020404" pitchFamily="49" charset="0"/>
                <a:cs typeface="Courier New" panose="02070309020205020404" pitchFamily="49" charset="0"/>
              </a:rPr>
              <a:t>private Socket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client = new Socket(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InetAddress.getByName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chatServer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12345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KZ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client.getOutputStream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input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 new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client.getInputStream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output.writeObject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("CLIENT&gt;&gt;&gt; "+message);</a:t>
            </a:r>
          </a:p>
          <a:p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output.flush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KZ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FF8F52-E250-B242-B0C5-68363643C99C}"/>
              </a:ext>
            </a:extLst>
          </p:cNvPr>
          <p:cNvSpPr/>
          <p:nvPr/>
        </p:nvSpPr>
        <p:spPr>
          <a:xfrm>
            <a:off x="0" y="5842337"/>
            <a:ext cx="12192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Socket named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connects to the server using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 IP address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 number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 to the server and initialize </a:t>
            </a:r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streams.</a:t>
            </a:r>
          </a:p>
          <a:p>
            <a:r>
              <a:rPr lang="en-US" sz="2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ObjectOutputStream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sends data to the server and </a:t>
            </a:r>
            <a:r>
              <a:rPr lang="en-US" sz="2000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ObjectInputStream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receives data from the server.</a:t>
            </a:r>
          </a:p>
        </p:txBody>
      </p:sp>
    </p:spTree>
    <p:extLst>
      <p:ext uri="{BB962C8B-B14F-4D97-AF65-F5344CB8AC3E}">
        <p14:creationId xmlns:p14="http://schemas.microsoft.com/office/powerpoint/2010/main" val="17773284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3739</TotalTime>
  <Words>812</Words>
  <Application>Microsoft Macintosh PowerPoint</Application>
  <PresentationFormat>Widescreen</PresentationFormat>
  <Paragraphs>132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HelveticaNeueCyr</vt:lpstr>
      <vt:lpstr>Arial</vt:lpstr>
      <vt:lpstr>Calibri</vt:lpstr>
      <vt:lpstr>Calibri Light</vt:lpstr>
      <vt:lpstr>Courier New</vt:lpstr>
      <vt:lpstr>Times New Roman</vt:lpstr>
      <vt:lpstr>Тема Office</vt:lpstr>
      <vt:lpstr>advanced java 2</vt:lpstr>
      <vt:lpstr>PowerPoint Presentation</vt:lpstr>
      <vt:lpstr>Introduction</vt:lpstr>
      <vt:lpstr>Introduction</vt:lpstr>
      <vt:lpstr>SERVER SOCKETS</vt:lpstr>
      <vt:lpstr>Server Application (ServerSockets)</vt:lpstr>
      <vt:lpstr>Server Application (ServerSockets)</vt:lpstr>
      <vt:lpstr>CLIENT SOCKETS</vt:lpstr>
      <vt:lpstr>Client Application (Sockets)</vt:lpstr>
      <vt:lpstr>DATAGRAMS SERVER</vt:lpstr>
      <vt:lpstr>Server Application (Datagram)</vt:lpstr>
      <vt:lpstr>DATAGRAMS CLIENT</vt:lpstr>
      <vt:lpstr>Client Application (Datagram)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Talgat Qypshaq</cp:lastModifiedBy>
  <cp:revision>78</cp:revision>
  <dcterms:created xsi:type="dcterms:W3CDTF">2020-06-12T03:49:39Z</dcterms:created>
  <dcterms:modified xsi:type="dcterms:W3CDTF">2020-12-13T06:56:32Z</dcterms:modified>
</cp:coreProperties>
</file>

<file path=docProps/thumbnail.jpeg>
</file>